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1" r:id="rId4"/>
    <p:sldId id="290" r:id="rId5"/>
    <p:sldId id="262" r:id="rId6"/>
    <p:sldId id="291" r:id="rId7"/>
    <p:sldId id="263" r:id="rId8"/>
    <p:sldId id="292" r:id="rId9"/>
    <p:sldId id="264" r:id="rId10"/>
    <p:sldId id="266" r:id="rId11"/>
    <p:sldId id="293" r:id="rId12"/>
    <p:sldId id="295" r:id="rId13"/>
    <p:sldId id="305" r:id="rId14"/>
    <p:sldId id="296" r:id="rId15"/>
    <p:sldId id="297" r:id="rId16"/>
    <p:sldId id="307" r:id="rId17"/>
    <p:sldId id="306" r:id="rId18"/>
    <p:sldId id="299" r:id="rId19"/>
    <p:sldId id="272" r:id="rId20"/>
    <p:sldId id="302" r:id="rId21"/>
    <p:sldId id="301" r:id="rId22"/>
    <p:sldId id="303" r:id="rId23"/>
    <p:sldId id="280" r:id="rId24"/>
    <p:sldId id="281" r:id="rId25"/>
    <p:sldId id="282" r:id="rId26"/>
    <p:sldId id="304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custDataLst>
    <p:tags r:id="rId33"/>
  </p:custData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7696" autoAdjust="0"/>
  </p:normalViewPr>
  <p:slideViewPr>
    <p:cSldViewPr showGuides="1">
      <p:cViewPr varScale="1">
        <p:scale>
          <a:sx n="72" d="100"/>
          <a:sy n="72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yfryzacja.gov.pl/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yfryzacja.gov.p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E644C-8D8E-44E1-AA1E-C7A2649D8944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B31A68-EF5E-4595-A14B-2A38D0B23B60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Lepsze wykorzystanie ograniczonych zasobów częstotliwości.</a:t>
          </a:r>
          <a:endParaRPr lang="pl-PL" dirty="0">
            <a:solidFill>
              <a:schemeClr val="tx1"/>
            </a:solidFill>
          </a:endParaRPr>
        </a:p>
      </dgm:t>
    </dgm:pt>
    <dgm:pt modelId="{6F0B242C-AA87-4A50-8F23-018D6DDBBDCB}" type="parTrans" cxnId="{C0D8691B-7FAA-4E69-A086-2518CF99C6CB}">
      <dgm:prSet/>
      <dgm:spPr/>
      <dgm:t>
        <a:bodyPr/>
        <a:lstStyle/>
        <a:p>
          <a:endParaRPr lang="pl-PL"/>
        </a:p>
      </dgm:t>
    </dgm:pt>
    <dgm:pt modelId="{84828471-B52B-496E-A3D5-8E3BD3CA9B0C}" type="sibTrans" cxnId="{C0D8691B-7FAA-4E69-A086-2518CF99C6CB}">
      <dgm:prSet/>
      <dgm:spPr/>
      <dgm:t>
        <a:bodyPr/>
        <a:lstStyle/>
        <a:p>
          <a:endParaRPr lang="pl-PL"/>
        </a:p>
      </dgm:t>
    </dgm:pt>
    <dgm:pt modelId="{1FBFB124-84C9-4C72-885D-1543EE037C6D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Szansa na zwiększenie oferty programowej</a:t>
          </a:r>
        </a:p>
        <a:p>
          <a:pPr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i poprawę jej jakości technicznej.</a:t>
          </a:r>
          <a:endParaRPr lang="pl-PL" dirty="0">
            <a:solidFill>
              <a:schemeClr val="tx1"/>
            </a:solidFill>
          </a:endParaRPr>
        </a:p>
      </dgm:t>
    </dgm:pt>
    <dgm:pt modelId="{7C052DC0-E0E5-407D-A32A-6BD1BAFE02E7}" type="parTrans" cxnId="{9CE72E27-30DB-4A87-A5E0-AD03417EAD10}">
      <dgm:prSet/>
      <dgm:spPr/>
      <dgm:t>
        <a:bodyPr/>
        <a:lstStyle/>
        <a:p>
          <a:endParaRPr lang="pl-PL"/>
        </a:p>
      </dgm:t>
    </dgm:pt>
    <dgm:pt modelId="{AAFC6805-6357-43AB-AEE5-220155C57B39}" type="sibTrans" cxnId="{9CE72E27-30DB-4A87-A5E0-AD03417EAD10}">
      <dgm:prSet/>
      <dgm:spPr/>
      <dgm:t>
        <a:bodyPr/>
        <a:lstStyle/>
        <a:p>
          <a:endParaRPr lang="pl-PL"/>
        </a:p>
      </dgm:t>
    </dgm:pt>
    <dgm:pt modelId="{3E5A9219-706F-4892-9FE7-120980FC9EC8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Możliwość transmisji usług dodatkowych</a:t>
          </a:r>
        </a:p>
        <a:p>
          <a:pPr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(m.in. elektroniczny przewodnik programowy, ułatwienia dla osób z </a:t>
          </a:r>
          <a:r>
            <a:rPr lang="pl-PL" dirty="0" smtClean="0"/>
            <a:t>wadami wzroku i słuchu</a:t>
          </a:r>
          <a:r>
            <a:rPr lang="pl-PL" dirty="0" smtClean="0">
              <a:solidFill>
                <a:schemeClr val="tx1"/>
              </a:solidFill>
            </a:rPr>
            <a:t>, różne wersje językowe).</a:t>
          </a:r>
          <a:endParaRPr lang="pl-PL" dirty="0">
            <a:solidFill>
              <a:schemeClr val="tx1"/>
            </a:solidFill>
          </a:endParaRPr>
        </a:p>
      </dgm:t>
    </dgm:pt>
    <dgm:pt modelId="{BC0EC33F-219D-4BBE-8AD5-604EE22E0E17}" type="parTrans" cxnId="{EBBD29E4-C748-4A63-AACA-56BB9446F549}">
      <dgm:prSet/>
      <dgm:spPr/>
      <dgm:t>
        <a:bodyPr/>
        <a:lstStyle/>
        <a:p>
          <a:endParaRPr lang="pl-PL"/>
        </a:p>
      </dgm:t>
    </dgm:pt>
    <dgm:pt modelId="{EC36664F-83CB-4105-9E33-AF121208080B}" type="sibTrans" cxnId="{EBBD29E4-C748-4A63-AACA-56BB9446F549}">
      <dgm:prSet/>
      <dgm:spPr/>
      <dgm:t>
        <a:bodyPr/>
        <a:lstStyle/>
        <a:p>
          <a:endParaRPr lang="pl-PL"/>
        </a:p>
      </dgm:t>
    </dgm:pt>
    <dgm:pt modelId="{E7507B2B-860A-438C-BA7F-41CF560DBE17}" type="pres">
      <dgm:prSet presAssocID="{147E644C-8D8E-44E1-AA1E-C7A2649D894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183F52-3295-41C1-9AE7-055A877F5FEB}" type="pres">
      <dgm:prSet presAssocID="{4AB31A68-EF5E-4595-A14B-2A38D0B23B60}" presName="circle1" presStyleLbl="node1" presStyleIdx="0" presStyleCnt="3"/>
      <dgm:spPr/>
      <dgm:t>
        <a:bodyPr/>
        <a:lstStyle/>
        <a:p>
          <a:endParaRPr lang="pl-PL"/>
        </a:p>
      </dgm:t>
    </dgm:pt>
    <dgm:pt modelId="{D0A54050-A75F-47F1-A94E-F24D69BE0C77}" type="pres">
      <dgm:prSet presAssocID="{4AB31A68-EF5E-4595-A14B-2A38D0B23B60}" presName="space" presStyleCnt="0"/>
      <dgm:spPr/>
    </dgm:pt>
    <dgm:pt modelId="{408B2EBA-1A48-4E83-80C1-5D382EB54CB5}" type="pres">
      <dgm:prSet presAssocID="{4AB31A68-EF5E-4595-A14B-2A38D0B23B60}" presName="rect1" presStyleLbl="alignAcc1" presStyleIdx="0" presStyleCnt="3"/>
      <dgm:spPr/>
      <dgm:t>
        <a:bodyPr/>
        <a:lstStyle/>
        <a:p>
          <a:endParaRPr lang="pl-PL"/>
        </a:p>
      </dgm:t>
    </dgm:pt>
    <dgm:pt modelId="{B7089CFF-5AED-4F33-9ED7-DB227612504A}" type="pres">
      <dgm:prSet presAssocID="{1FBFB124-84C9-4C72-885D-1543EE037C6D}" presName="vertSpace2" presStyleLbl="node1" presStyleIdx="0" presStyleCnt="3"/>
      <dgm:spPr/>
    </dgm:pt>
    <dgm:pt modelId="{5C988875-EDDB-4827-975D-36E332949E1D}" type="pres">
      <dgm:prSet presAssocID="{1FBFB124-84C9-4C72-885D-1543EE037C6D}" presName="circle2" presStyleLbl="node1" presStyleIdx="1" presStyleCnt="3"/>
      <dgm:spPr/>
    </dgm:pt>
    <dgm:pt modelId="{46522ABA-B3EB-4D90-8DA4-6E4BFF89E781}" type="pres">
      <dgm:prSet presAssocID="{1FBFB124-84C9-4C72-885D-1543EE037C6D}" presName="rect2" presStyleLbl="alignAcc1" presStyleIdx="1" presStyleCnt="3"/>
      <dgm:spPr/>
      <dgm:t>
        <a:bodyPr/>
        <a:lstStyle/>
        <a:p>
          <a:endParaRPr lang="pl-PL"/>
        </a:p>
      </dgm:t>
    </dgm:pt>
    <dgm:pt modelId="{49CB3BE1-978B-42E6-8E86-8EB4A95CF876}" type="pres">
      <dgm:prSet presAssocID="{3E5A9219-706F-4892-9FE7-120980FC9EC8}" presName="vertSpace3" presStyleLbl="node1" presStyleIdx="1" presStyleCnt="3"/>
      <dgm:spPr/>
    </dgm:pt>
    <dgm:pt modelId="{AD2BA252-B8DF-4679-A526-6D3C7DCB0B89}" type="pres">
      <dgm:prSet presAssocID="{3E5A9219-706F-4892-9FE7-120980FC9EC8}" presName="circle3" presStyleLbl="node1" presStyleIdx="2" presStyleCnt="3"/>
      <dgm:spPr/>
    </dgm:pt>
    <dgm:pt modelId="{A9E6DFAB-8B43-4822-A6D0-D72F1FCD8AD7}" type="pres">
      <dgm:prSet presAssocID="{3E5A9219-706F-4892-9FE7-120980FC9EC8}" presName="rect3" presStyleLbl="alignAcc1" presStyleIdx="2" presStyleCnt="3"/>
      <dgm:spPr/>
      <dgm:t>
        <a:bodyPr/>
        <a:lstStyle/>
        <a:p>
          <a:endParaRPr lang="pl-PL"/>
        </a:p>
      </dgm:t>
    </dgm:pt>
    <dgm:pt modelId="{4E139DA9-611F-4645-B82B-50584C754E43}" type="pres">
      <dgm:prSet presAssocID="{4AB31A68-EF5E-4595-A14B-2A38D0B23B6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6ADE69-0ECF-4EC1-99B3-9E6CF1130466}" type="pres">
      <dgm:prSet presAssocID="{1FBFB124-84C9-4C72-885D-1543EE037C6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3E8B40-B157-459A-BBB0-4AF6A063AC2A}" type="pres">
      <dgm:prSet presAssocID="{3E5A9219-706F-4892-9FE7-120980FC9EC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5141A5E-5063-4911-A000-31CEC738523F}" type="presOf" srcId="{1FBFB124-84C9-4C72-885D-1543EE037C6D}" destId="{46522ABA-B3EB-4D90-8DA4-6E4BFF89E781}" srcOrd="0" destOrd="0" presId="urn:microsoft.com/office/officeart/2005/8/layout/target3"/>
    <dgm:cxn modelId="{C0D8691B-7FAA-4E69-A086-2518CF99C6CB}" srcId="{147E644C-8D8E-44E1-AA1E-C7A2649D8944}" destId="{4AB31A68-EF5E-4595-A14B-2A38D0B23B60}" srcOrd="0" destOrd="0" parTransId="{6F0B242C-AA87-4A50-8F23-018D6DDBBDCB}" sibTransId="{84828471-B52B-496E-A3D5-8E3BD3CA9B0C}"/>
    <dgm:cxn modelId="{9CE72E27-30DB-4A87-A5E0-AD03417EAD10}" srcId="{147E644C-8D8E-44E1-AA1E-C7A2649D8944}" destId="{1FBFB124-84C9-4C72-885D-1543EE037C6D}" srcOrd="1" destOrd="0" parTransId="{7C052DC0-E0E5-407D-A32A-6BD1BAFE02E7}" sibTransId="{AAFC6805-6357-43AB-AEE5-220155C57B39}"/>
    <dgm:cxn modelId="{EBBD29E4-C748-4A63-AACA-56BB9446F549}" srcId="{147E644C-8D8E-44E1-AA1E-C7A2649D8944}" destId="{3E5A9219-706F-4892-9FE7-120980FC9EC8}" srcOrd="2" destOrd="0" parTransId="{BC0EC33F-219D-4BBE-8AD5-604EE22E0E17}" sibTransId="{EC36664F-83CB-4105-9E33-AF121208080B}"/>
    <dgm:cxn modelId="{26392145-2017-4393-801C-C4C60A82EA59}" type="presOf" srcId="{3E5A9219-706F-4892-9FE7-120980FC9EC8}" destId="{A9E6DFAB-8B43-4822-A6D0-D72F1FCD8AD7}" srcOrd="0" destOrd="0" presId="urn:microsoft.com/office/officeart/2005/8/layout/target3"/>
    <dgm:cxn modelId="{E40E58ED-D604-4828-AA3A-B55B084FF3CA}" type="presOf" srcId="{4AB31A68-EF5E-4595-A14B-2A38D0B23B60}" destId="{408B2EBA-1A48-4E83-80C1-5D382EB54CB5}" srcOrd="0" destOrd="0" presId="urn:microsoft.com/office/officeart/2005/8/layout/target3"/>
    <dgm:cxn modelId="{5567123C-24A8-4D60-9AF4-F0537E79AABD}" type="presOf" srcId="{4AB31A68-EF5E-4595-A14B-2A38D0B23B60}" destId="{4E139DA9-611F-4645-B82B-50584C754E43}" srcOrd="1" destOrd="0" presId="urn:microsoft.com/office/officeart/2005/8/layout/target3"/>
    <dgm:cxn modelId="{605C51E9-E55C-4E15-AA11-C4DDE1661CFE}" type="presOf" srcId="{3E5A9219-706F-4892-9FE7-120980FC9EC8}" destId="{B73E8B40-B157-459A-BBB0-4AF6A063AC2A}" srcOrd="1" destOrd="0" presId="urn:microsoft.com/office/officeart/2005/8/layout/target3"/>
    <dgm:cxn modelId="{80DB72E4-7BA7-4428-A8E9-4CB939EB3347}" type="presOf" srcId="{1FBFB124-84C9-4C72-885D-1543EE037C6D}" destId="{CB6ADE69-0ECF-4EC1-99B3-9E6CF1130466}" srcOrd="1" destOrd="0" presId="urn:microsoft.com/office/officeart/2005/8/layout/target3"/>
    <dgm:cxn modelId="{0721D3F8-C743-4029-9A4B-8B7F7F3EEB12}" type="presOf" srcId="{147E644C-8D8E-44E1-AA1E-C7A2649D8944}" destId="{E7507B2B-860A-438C-BA7F-41CF560DBE17}" srcOrd="0" destOrd="0" presId="urn:microsoft.com/office/officeart/2005/8/layout/target3"/>
    <dgm:cxn modelId="{5DE93878-2734-4B43-8D33-4138A3B1960A}" type="presParOf" srcId="{E7507B2B-860A-438C-BA7F-41CF560DBE17}" destId="{D3183F52-3295-41C1-9AE7-055A877F5FEB}" srcOrd="0" destOrd="0" presId="urn:microsoft.com/office/officeart/2005/8/layout/target3"/>
    <dgm:cxn modelId="{C8EA95BF-A64E-41A4-86C8-4D9FE0F71388}" type="presParOf" srcId="{E7507B2B-860A-438C-BA7F-41CF560DBE17}" destId="{D0A54050-A75F-47F1-A94E-F24D69BE0C77}" srcOrd="1" destOrd="0" presId="urn:microsoft.com/office/officeart/2005/8/layout/target3"/>
    <dgm:cxn modelId="{B476F784-18FC-471F-A0F3-8262E3330537}" type="presParOf" srcId="{E7507B2B-860A-438C-BA7F-41CF560DBE17}" destId="{408B2EBA-1A48-4E83-80C1-5D382EB54CB5}" srcOrd="2" destOrd="0" presId="urn:microsoft.com/office/officeart/2005/8/layout/target3"/>
    <dgm:cxn modelId="{D0FE082E-4C96-476E-95BC-CCC26063CA9F}" type="presParOf" srcId="{E7507B2B-860A-438C-BA7F-41CF560DBE17}" destId="{B7089CFF-5AED-4F33-9ED7-DB227612504A}" srcOrd="3" destOrd="0" presId="urn:microsoft.com/office/officeart/2005/8/layout/target3"/>
    <dgm:cxn modelId="{695C4835-31EE-467B-8926-C3274A7BACE3}" type="presParOf" srcId="{E7507B2B-860A-438C-BA7F-41CF560DBE17}" destId="{5C988875-EDDB-4827-975D-36E332949E1D}" srcOrd="4" destOrd="0" presId="urn:microsoft.com/office/officeart/2005/8/layout/target3"/>
    <dgm:cxn modelId="{3E8B2848-FAD9-4FFE-BEC0-8176EBB416BD}" type="presParOf" srcId="{E7507B2B-860A-438C-BA7F-41CF560DBE17}" destId="{46522ABA-B3EB-4D90-8DA4-6E4BFF89E781}" srcOrd="5" destOrd="0" presId="urn:microsoft.com/office/officeart/2005/8/layout/target3"/>
    <dgm:cxn modelId="{60F9E4FD-C0C3-46D1-B71A-1F064374395E}" type="presParOf" srcId="{E7507B2B-860A-438C-BA7F-41CF560DBE17}" destId="{49CB3BE1-978B-42E6-8E86-8EB4A95CF876}" srcOrd="6" destOrd="0" presId="urn:microsoft.com/office/officeart/2005/8/layout/target3"/>
    <dgm:cxn modelId="{9E2DA3D9-9F7D-471D-A2D1-7A2C1A421C50}" type="presParOf" srcId="{E7507B2B-860A-438C-BA7F-41CF560DBE17}" destId="{AD2BA252-B8DF-4679-A526-6D3C7DCB0B89}" srcOrd="7" destOrd="0" presId="urn:microsoft.com/office/officeart/2005/8/layout/target3"/>
    <dgm:cxn modelId="{2404B684-34D4-404B-B139-9FEB0B748BB8}" type="presParOf" srcId="{E7507B2B-860A-438C-BA7F-41CF560DBE17}" destId="{A9E6DFAB-8B43-4822-A6D0-D72F1FCD8AD7}" srcOrd="8" destOrd="0" presId="urn:microsoft.com/office/officeart/2005/8/layout/target3"/>
    <dgm:cxn modelId="{ED1DE644-2F3A-4802-92E2-842163CD7AFB}" type="presParOf" srcId="{E7507B2B-860A-438C-BA7F-41CF560DBE17}" destId="{4E139DA9-611F-4645-B82B-50584C754E43}" srcOrd="9" destOrd="0" presId="urn:microsoft.com/office/officeart/2005/8/layout/target3"/>
    <dgm:cxn modelId="{3252041C-3C2B-49BB-A119-6E9B8289A73B}" type="presParOf" srcId="{E7507B2B-860A-438C-BA7F-41CF560DBE17}" destId="{CB6ADE69-0ECF-4EC1-99B3-9E6CF1130466}" srcOrd="10" destOrd="0" presId="urn:microsoft.com/office/officeart/2005/8/layout/target3"/>
    <dgm:cxn modelId="{09A39458-2F2A-44C1-9AC2-8B08C5016334}" type="presParOf" srcId="{E7507B2B-860A-438C-BA7F-41CF560DBE17}" destId="{B73E8B40-B157-459A-BBB0-4AF6A063AC2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F8BF3B-E2FD-43D2-B60D-5F44A7B00EC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B03836D-D633-4F27-80E0-DEB8463E20EA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2400" baseline="0" dirty="0" smtClean="0">
              <a:solidFill>
                <a:schemeClr val="tx1"/>
              </a:solidFill>
            </a:rPr>
            <a:t>Kupując nowy telewizor należy upewnić się, że ma on wbudowany dekoder</a:t>
          </a:r>
        </a:p>
        <a:p>
          <a:pPr>
            <a:spcAft>
              <a:spcPts val="0"/>
            </a:spcAft>
          </a:pPr>
          <a:r>
            <a:rPr lang="pl-PL" sz="2400" baseline="0" dirty="0" smtClean="0">
              <a:solidFill>
                <a:schemeClr val="tx1"/>
              </a:solidFill>
            </a:rPr>
            <a:t>DVB-T/MPEG-4 oraz Dolby Digital Plus.</a:t>
          </a:r>
          <a:endParaRPr lang="pl-PL" sz="2400" baseline="0" dirty="0">
            <a:solidFill>
              <a:schemeClr val="tx1"/>
            </a:solidFill>
          </a:endParaRPr>
        </a:p>
      </dgm:t>
    </dgm:pt>
    <dgm:pt modelId="{99B62C1A-326B-4E81-80F1-420FDED01062}" type="parTrans" cxnId="{234892E5-46C9-4A31-A4CD-DABBF081B252}">
      <dgm:prSet/>
      <dgm:spPr/>
      <dgm:t>
        <a:bodyPr/>
        <a:lstStyle/>
        <a:p>
          <a:endParaRPr lang="pl-PL"/>
        </a:p>
      </dgm:t>
    </dgm:pt>
    <dgm:pt modelId="{311D41FE-12E0-4F34-878A-0259C33B2716}" type="sibTrans" cxnId="{234892E5-46C9-4A31-A4CD-DABBF081B252}">
      <dgm:prSet/>
      <dgm:spPr/>
      <dgm:t>
        <a:bodyPr/>
        <a:lstStyle/>
        <a:p>
          <a:endParaRPr lang="pl-PL"/>
        </a:p>
      </dgm:t>
    </dgm:pt>
    <dgm:pt modelId="{957C5E0E-07E6-40BE-9DA6-8368F04402FE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2300" baseline="0" dirty="0" smtClean="0">
              <a:solidFill>
                <a:schemeClr val="tx1"/>
              </a:solidFill>
            </a:rPr>
            <a:t>Sprzedawca jest zobowiązany poinformować klienta, że dany model odbiornika jest przystosowany – lub nie – do odbioru naziemnej telewizji cyfrowej w standardzie obowiązującym</a:t>
          </a:r>
        </a:p>
        <a:p>
          <a:pPr>
            <a:spcAft>
              <a:spcPts val="0"/>
            </a:spcAft>
          </a:pPr>
          <a:r>
            <a:rPr lang="pl-PL" sz="2300" baseline="0" dirty="0" smtClean="0">
              <a:solidFill>
                <a:schemeClr val="tx1"/>
              </a:solidFill>
            </a:rPr>
            <a:t>w Polsce (DVB-T/MPEG-4 oraz Dolby Digital Plus) - zgodnie z ustawą o cyfryzacji.</a:t>
          </a:r>
          <a:endParaRPr lang="pl-PL" sz="2300" baseline="0" dirty="0">
            <a:solidFill>
              <a:schemeClr val="tx1"/>
            </a:solidFill>
          </a:endParaRPr>
        </a:p>
      </dgm:t>
    </dgm:pt>
    <dgm:pt modelId="{8757978D-4458-4DCF-ABA0-FA1C62E768CA}" type="parTrans" cxnId="{20D5CB16-69AE-422E-A26C-9BC65708F73F}">
      <dgm:prSet/>
      <dgm:spPr/>
      <dgm:t>
        <a:bodyPr/>
        <a:lstStyle/>
        <a:p>
          <a:endParaRPr lang="pl-PL"/>
        </a:p>
      </dgm:t>
    </dgm:pt>
    <dgm:pt modelId="{1703A9DA-2B6C-45A8-B9DA-5B355F214561}" type="sibTrans" cxnId="{20D5CB16-69AE-422E-A26C-9BC65708F73F}">
      <dgm:prSet/>
      <dgm:spPr/>
      <dgm:t>
        <a:bodyPr/>
        <a:lstStyle/>
        <a:p>
          <a:endParaRPr lang="pl-PL"/>
        </a:p>
      </dgm:t>
    </dgm:pt>
    <dgm:pt modelId="{088B4B2D-CFA5-419E-8C6D-D439F544DA9F}" type="pres">
      <dgm:prSet presAssocID="{0AF8BF3B-E2FD-43D2-B60D-5F44A7B00ECD}" presName="linearFlow" presStyleCnt="0">
        <dgm:presLayoutVars>
          <dgm:dir/>
          <dgm:resizeHandles val="exact"/>
        </dgm:presLayoutVars>
      </dgm:prSet>
      <dgm:spPr/>
    </dgm:pt>
    <dgm:pt modelId="{6F724058-BAD7-4561-820F-2F3C534A1920}" type="pres">
      <dgm:prSet presAssocID="{9B03836D-D633-4F27-80E0-DEB8463E20EA}" presName="composite" presStyleCnt="0"/>
      <dgm:spPr/>
    </dgm:pt>
    <dgm:pt modelId="{ED4364A9-EBF2-4210-B556-23127B5B6A3D}" type="pres">
      <dgm:prSet presAssocID="{9B03836D-D633-4F27-80E0-DEB8463E20EA}" presName="imgShp" presStyleLbl="fgImgPlace1" presStyleIdx="0" presStyleCnt="2" custLinFactNeighborX="-811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54423A-1430-474E-9BA4-0034BEF8D801}" type="pres">
      <dgm:prSet presAssocID="{9B03836D-D633-4F27-80E0-DEB8463E20EA}" presName="txShp" presStyleLbl="node1" presStyleIdx="0" presStyleCnt="2" custScaleX="137378" custScaleY="116092" custLinFactNeighborX="7053" custLinFactNeighborY="-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C9903D-01A1-4653-80A4-8099C4852889}" type="pres">
      <dgm:prSet presAssocID="{311D41FE-12E0-4F34-878A-0259C33B2716}" presName="spacing" presStyleCnt="0"/>
      <dgm:spPr/>
    </dgm:pt>
    <dgm:pt modelId="{8C937E94-37C7-4084-A110-39C7241E5998}" type="pres">
      <dgm:prSet presAssocID="{957C5E0E-07E6-40BE-9DA6-8368F04402FE}" presName="composite" presStyleCnt="0"/>
      <dgm:spPr/>
    </dgm:pt>
    <dgm:pt modelId="{BF5B342D-41B1-48D5-B8B3-39481562D684}" type="pres">
      <dgm:prSet presAssocID="{957C5E0E-07E6-40BE-9DA6-8368F04402FE}" presName="imgShp" presStyleLbl="fgImgPlace1" presStyleIdx="1" presStyleCnt="2" custLinFactNeighborX="-413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75F839-C797-44E6-820F-F67605DA08B9}" type="pres">
      <dgm:prSet presAssocID="{957C5E0E-07E6-40BE-9DA6-8368F04402FE}" presName="txShp" presStyleLbl="node1" presStyleIdx="1" presStyleCnt="2" custScaleX="139291" custScaleY="156897" custLinFactNeighborX="7053" custLinFactNeighborY="33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9E424A-1C8F-4BC5-A2A2-36EFFA4214CC}" type="presOf" srcId="{9B03836D-D633-4F27-80E0-DEB8463E20EA}" destId="{2C54423A-1430-474E-9BA4-0034BEF8D801}" srcOrd="0" destOrd="0" presId="urn:microsoft.com/office/officeart/2005/8/layout/vList3#1"/>
    <dgm:cxn modelId="{20D5CB16-69AE-422E-A26C-9BC65708F73F}" srcId="{0AF8BF3B-E2FD-43D2-B60D-5F44A7B00ECD}" destId="{957C5E0E-07E6-40BE-9DA6-8368F04402FE}" srcOrd="1" destOrd="0" parTransId="{8757978D-4458-4DCF-ABA0-FA1C62E768CA}" sibTransId="{1703A9DA-2B6C-45A8-B9DA-5B355F214561}"/>
    <dgm:cxn modelId="{852D0D60-699B-4F63-843D-1640EE70D88C}" type="presOf" srcId="{0AF8BF3B-E2FD-43D2-B60D-5F44A7B00ECD}" destId="{088B4B2D-CFA5-419E-8C6D-D439F544DA9F}" srcOrd="0" destOrd="0" presId="urn:microsoft.com/office/officeart/2005/8/layout/vList3#1"/>
    <dgm:cxn modelId="{234892E5-46C9-4A31-A4CD-DABBF081B252}" srcId="{0AF8BF3B-E2FD-43D2-B60D-5F44A7B00ECD}" destId="{9B03836D-D633-4F27-80E0-DEB8463E20EA}" srcOrd="0" destOrd="0" parTransId="{99B62C1A-326B-4E81-80F1-420FDED01062}" sibTransId="{311D41FE-12E0-4F34-878A-0259C33B2716}"/>
    <dgm:cxn modelId="{EB5CCB4B-4FCD-49DD-B618-8FBCF5782D9A}" type="presOf" srcId="{957C5E0E-07E6-40BE-9DA6-8368F04402FE}" destId="{DB75F839-C797-44E6-820F-F67605DA08B9}" srcOrd="0" destOrd="0" presId="urn:microsoft.com/office/officeart/2005/8/layout/vList3#1"/>
    <dgm:cxn modelId="{F7E91153-7936-45B1-B439-6DDC2332B4D3}" type="presParOf" srcId="{088B4B2D-CFA5-419E-8C6D-D439F544DA9F}" destId="{6F724058-BAD7-4561-820F-2F3C534A1920}" srcOrd="0" destOrd="0" presId="urn:microsoft.com/office/officeart/2005/8/layout/vList3#1"/>
    <dgm:cxn modelId="{8F2CC2F9-77EC-45DF-A889-49B0EC9CEC51}" type="presParOf" srcId="{6F724058-BAD7-4561-820F-2F3C534A1920}" destId="{ED4364A9-EBF2-4210-B556-23127B5B6A3D}" srcOrd="0" destOrd="0" presId="urn:microsoft.com/office/officeart/2005/8/layout/vList3#1"/>
    <dgm:cxn modelId="{831C5060-B714-455C-88F6-3C73FE0479E1}" type="presParOf" srcId="{6F724058-BAD7-4561-820F-2F3C534A1920}" destId="{2C54423A-1430-474E-9BA4-0034BEF8D801}" srcOrd="1" destOrd="0" presId="urn:microsoft.com/office/officeart/2005/8/layout/vList3#1"/>
    <dgm:cxn modelId="{9910BAD8-93C3-43BF-9279-D15DB0E8EDCF}" type="presParOf" srcId="{088B4B2D-CFA5-419E-8C6D-D439F544DA9F}" destId="{0DC9903D-01A1-4653-80A4-8099C4852889}" srcOrd="1" destOrd="0" presId="urn:microsoft.com/office/officeart/2005/8/layout/vList3#1"/>
    <dgm:cxn modelId="{CF85CC11-6849-454F-BC31-96AD4B7D8A29}" type="presParOf" srcId="{088B4B2D-CFA5-419E-8C6D-D439F544DA9F}" destId="{8C937E94-37C7-4084-A110-39C7241E5998}" srcOrd="2" destOrd="0" presId="urn:microsoft.com/office/officeart/2005/8/layout/vList3#1"/>
    <dgm:cxn modelId="{C9DD8FDE-FC6B-44E8-8B16-D546EA253C69}" type="presParOf" srcId="{8C937E94-37C7-4084-A110-39C7241E5998}" destId="{BF5B342D-41B1-48D5-B8B3-39481562D684}" srcOrd="0" destOrd="0" presId="urn:microsoft.com/office/officeart/2005/8/layout/vList3#1"/>
    <dgm:cxn modelId="{73A5E7E3-A4DB-4B4D-9FA0-B1CD487CAB70}" type="presParOf" srcId="{8C937E94-37C7-4084-A110-39C7241E5998}" destId="{DB75F839-C797-44E6-820F-F67605DA08B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F8BF3B-E2FD-43D2-B60D-5F44A7B00ECD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9B03836D-D633-4F27-80E0-DEB8463E20EA}">
      <dgm:prSet phldrT="[Tekst]" custT="1"/>
      <dgm:spPr/>
      <dgm:t>
        <a:bodyPr/>
        <a:lstStyle/>
        <a:p>
          <a:pPr algn="r"/>
          <a:r>
            <a:rPr lang="pl-PL" sz="2500" baseline="0" dirty="0" smtClean="0">
              <a:solidFill>
                <a:schemeClr val="tx1"/>
              </a:solidFill>
            </a:rPr>
            <a:t>Jeżeli chcemy wykorzystać stary telewizor bez wbudowanego dekodera, musimy kupić dekoder zewnętrzny (ang. STB – set-top </a:t>
          </a:r>
          <a:r>
            <a:rPr lang="pl-PL" sz="2500" baseline="0" dirty="0" err="1" smtClean="0">
              <a:solidFill>
                <a:schemeClr val="tx1"/>
              </a:solidFill>
            </a:rPr>
            <a:t>box</a:t>
          </a:r>
          <a:r>
            <a:rPr lang="pl-PL" sz="2500" baseline="0" dirty="0" smtClean="0">
              <a:solidFill>
                <a:schemeClr val="tx1"/>
              </a:solidFill>
            </a:rPr>
            <a:t>).</a:t>
          </a:r>
          <a:endParaRPr lang="pl-PL" sz="2500" baseline="0" dirty="0">
            <a:solidFill>
              <a:schemeClr val="tx1"/>
            </a:solidFill>
          </a:endParaRPr>
        </a:p>
      </dgm:t>
    </dgm:pt>
    <dgm:pt modelId="{99B62C1A-326B-4E81-80F1-420FDED01062}" type="parTrans" cxnId="{234892E5-46C9-4A31-A4CD-DABBF081B252}">
      <dgm:prSet/>
      <dgm:spPr/>
      <dgm:t>
        <a:bodyPr/>
        <a:lstStyle/>
        <a:p>
          <a:endParaRPr lang="pl-PL"/>
        </a:p>
      </dgm:t>
    </dgm:pt>
    <dgm:pt modelId="{311D41FE-12E0-4F34-878A-0259C33B2716}" type="sibTrans" cxnId="{234892E5-46C9-4A31-A4CD-DABBF081B252}">
      <dgm:prSet/>
      <dgm:spPr/>
      <dgm:t>
        <a:bodyPr/>
        <a:lstStyle/>
        <a:p>
          <a:endParaRPr lang="pl-PL"/>
        </a:p>
      </dgm:t>
    </dgm:pt>
    <dgm:pt modelId="{957C5E0E-07E6-40BE-9DA6-8368F04402FE}">
      <dgm:prSet phldrT="[Tekst]"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pl-PL" sz="2500" baseline="0" dirty="0" smtClean="0">
              <a:solidFill>
                <a:schemeClr val="tx1"/>
              </a:solidFill>
            </a:rPr>
            <a:t>Na rynku znajduje się wiele typów dekoderów różnych producentów – różnią się one możliwościami technicznymi,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pl-PL" sz="2500" baseline="0" dirty="0" smtClean="0">
              <a:solidFill>
                <a:schemeClr val="tx1"/>
              </a:solidFill>
            </a:rPr>
            <a:t>a co za tym idzie – ceną.</a:t>
          </a:r>
          <a:endParaRPr lang="pl-PL" sz="2500" baseline="0" dirty="0">
            <a:solidFill>
              <a:schemeClr val="tx1"/>
            </a:solidFill>
          </a:endParaRPr>
        </a:p>
      </dgm:t>
    </dgm:pt>
    <dgm:pt modelId="{8757978D-4458-4DCF-ABA0-FA1C62E768CA}" type="parTrans" cxnId="{20D5CB16-69AE-422E-A26C-9BC65708F73F}">
      <dgm:prSet/>
      <dgm:spPr/>
      <dgm:t>
        <a:bodyPr/>
        <a:lstStyle/>
        <a:p>
          <a:endParaRPr lang="pl-PL"/>
        </a:p>
      </dgm:t>
    </dgm:pt>
    <dgm:pt modelId="{1703A9DA-2B6C-45A8-B9DA-5B355F214561}" type="sibTrans" cxnId="{20D5CB16-69AE-422E-A26C-9BC65708F73F}">
      <dgm:prSet/>
      <dgm:spPr/>
      <dgm:t>
        <a:bodyPr/>
        <a:lstStyle/>
        <a:p>
          <a:endParaRPr lang="pl-PL"/>
        </a:p>
      </dgm:t>
    </dgm:pt>
    <dgm:pt modelId="{FA18902C-9159-4D57-8F67-552AB7AEFD16}">
      <dgm:prSet phldrT="[Tekst]" custT="1"/>
      <dgm:spPr/>
      <dgm:t>
        <a:bodyPr/>
        <a:lstStyle/>
        <a:p>
          <a:pPr algn="r">
            <a:spcAft>
              <a:spcPts val="0"/>
            </a:spcAft>
          </a:pPr>
          <a:r>
            <a:rPr lang="pl-PL" sz="2500" baseline="0" dirty="0" smtClean="0">
              <a:solidFill>
                <a:schemeClr val="tx1"/>
              </a:solidFill>
            </a:rPr>
            <a:t>Analogicznie, jak w przypadku telewizora</a:t>
          </a:r>
        </a:p>
        <a:p>
          <a:pPr algn="r">
            <a:spcAft>
              <a:spcPts val="0"/>
            </a:spcAft>
          </a:pPr>
          <a:r>
            <a:rPr lang="pl-PL" sz="2500" baseline="0" dirty="0" smtClean="0">
              <a:solidFill>
                <a:schemeClr val="tx1"/>
              </a:solidFill>
            </a:rPr>
            <a:t>z wbudowanym dekoderem, STB musi spełniać kryteria standardu DVB-T/MPEG-4</a:t>
          </a:r>
        </a:p>
        <a:p>
          <a:pPr algn="r">
            <a:spcAft>
              <a:spcPts val="0"/>
            </a:spcAft>
          </a:pPr>
          <a:r>
            <a:rPr lang="pl-PL" sz="2500" baseline="0" dirty="0" smtClean="0">
              <a:solidFill>
                <a:schemeClr val="tx1"/>
              </a:solidFill>
            </a:rPr>
            <a:t>oraz Dolby Digital Plus.</a:t>
          </a:r>
          <a:endParaRPr lang="pl-PL" sz="2500" baseline="0" dirty="0">
            <a:solidFill>
              <a:schemeClr val="tx1"/>
            </a:solidFill>
          </a:endParaRPr>
        </a:p>
      </dgm:t>
    </dgm:pt>
    <dgm:pt modelId="{398E0643-1DE6-45A8-9C4C-63345DC387E1}" type="parTrans" cxnId="{8A1D3D6E-BAB3-4C0A-B726-34A291F4785B}">
      <dgm:prSet/>
      <dgm:spPr/>
      <dgm:t>
        <a:bodyPr/>
        <a:lstStyle/>
        <a:p>
          <a:endParaRPr lang="pl-PL"/>
        </a:p>
      </dgm:t>
    </dgm:pt>
    <dgm:pt modelId="{6314E4A6-8C9D-45B3-A9EA-22A29186BFA1}" type="sibTrans" cxnId="{8A1D3D6E-BAB3-4C0A-B726-34A291F4785B}">
      <dgm:prSet/>
      <dgm:spPr/>
      <dgm:t>
        <a:bodyPr/>
        <a:lstStyle/>
        <a:p>
          <a:endParaRPr lang="pl-PL"/>
        </a:p>
      </dgm:t>
    </dgm:pt>
    <dgm:pt modelId="{088B4B2D-CFA5-419E-8C6D-D439F544DA9F}" type="pres">
      <dgm:prSet presAssocID="{0AF8BF3B-E2FD-43D2-B60D-5F44A7B00ECD}" presName="linearFlow" presStyleCnt="0">
        <dgm:presLayoutVars>
          <dgm:dir/>
          <dgm:resizeHandles val="exact"/>
        </dgm:presLayoutVars>
      </dgm:prSet>
      <dgm:spPr/>
    </dgm:pt>
    <dgm:pt modelId="{6F724058-BAD7-4561-820F-2F3C534A1920}" type="pres">
      <dgm:prSet presAssocID="{9B03836D-D633-4F27-80E0-DEB8463E20EA}" presName="composite" presStyleCnt="0"/>
      <dgm:spPr/>
    </dgm:pt>
    <dgm:pt modelId="{ED4364A9-EBF2-4210-B556-23127B5B6A3D}" type="pres">
      <dgm:prSet presAssocID="{9B03836D-D633-4F27-80E0-DEB8463E20EA}" presName="imgShp" presStyleLbl="fgImgPlace1" presStyleIdx="0" presStyleCnt="3" custLinFactNeighborX="-696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54423A-1430-474E-9BA4-0034BEF8D801}" type="pres">
      <dgm:prSet presAssocID="{9B03836D-D633-4F27-80E0-DEB8463E20EA}" presName="txShp" presStyleLbl="node1" presStyleIdx="0" presStyleCnt="3" custScaleX="150375" custLinFactNeighborX="2506" custLinFactNeighborY="-1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C9903D-01A1-4653-80A4-8099C4852889}" type="pres">
      <dgm:prSet presAssocID="{311D41FE-12E0-4F34-878A-0259C33B2716}" presName="spacing" presStyleCnt="0"/>
      <dgm:spPr/>
    </dgm:pt>
    <dgm:pt modelId="{8C937E94-37C7-4084-A110-39C7241E5998}" type="pres">
      <dgm:prSet presAssocID="{957C5E0E-07E6-40BE-9DA6-8368F04402FE}" presName="composite" presStyleCnt="0"/>
      <dgm:spPr/>
    </dgm:pt>
    <dgm:pt modelId="{BF5B342D-41B1-48D5-B8B3-39481562D684}" type="pres">
      <dgm:prSet presAssocID="{957C5E0E-07E6-40BE-9DA6-8368F04402FE}" presName="imgShp" presStyleLbl="fgImgPlace1" presStyleIdx="1" presStyleCnt="3" custLinFactNeighborX="-696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75F839-C797-44E6-820F-F67605DA08B9}" type="pres">
      <dgm:prSet presAssocID="{957C5E0E-07E6-40BE-9DA6-8368F04402FE}" presName="txShp" presStyleLbl="node1" presStyleIdx="1" presStyleCnt="3" custScaleX="150376" custLinFactNeighborX="2506" custLinFactNeighborY="-1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C0C629-9AD4-4EF5-9BD8-510DAAE80C53}" type="pres">
      <dgm:prSet presAssocID="{1703A9DA-2B6C-45A8-B9DA-5B355F214561}" presName="spacing" presStyleCnt="0"/>
      <dgm:spPr/>
    </dgm:pt>
    <dgm:pt modelId="{504A7DB1-D3F3-4397-9BAC-C91039587718}" type="pres">
      <dgm:prSet presAssocID="{FA18902C-9159-4D57-8F67-552AB7AEFD16}" presName="composite" presStyleCnt="0"/>
      <dgm:spPr/>
    </dgm:pt>
    <dgm:pt modelId="{FBA065A0-8615-48A5-86CB-D92A940C39F4}" type="pres">
      <dgm:prSet presAssocID="{FA18902C-9159-4D57-8F67-552AB7AEFD16}" presName="imgShp" presStyleLbl="fgImgPlace1" presStyleIdx="2" presStyleCnt="3" custLinFactNeighborX="-6961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1864EF6-57DA-4C4C-BC76-E4D42FAA2D1F}" type="pres">
      <dgm:prSet presAssocID="{FA18902C-9159-4D57-8F67-552AB7AEFD16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7F2AD3B-F48E-4401-A2BC-128BAE9F106F}" type="presOf" srcId="{0AF8BF3B-E2FD-43D2-B60D-5F44A7B00ECD}" destId="{088B4B2D-CFA5-419E-8C6D-D439F544DA9F}" srcOrd="0" destOrd="0" presId="urn:microsoft.com/office/officeart/2005/8/layout/vList3#2"/>
    <dgm:cxn modelId="{234892E5-46C9-4A31-A4CD-DABBF081B252}" srcId="{0AF8BF3B-E2FD-43D2-B60D-5F44A7B00ECD}" destId="{9B03836D-D633-4F27-80E0-DEB8463E20EA}" srcOrd="0" destOrd="0" parTransId="{99B62C1A-326B-4E81-80F1-420FDED01062}" sibTransId="{311D41FE-12E0-4F34-878A-0259C33B2716}"/>
    <dgm:cxn modelId="{8A1D3D6E-BAB3-4C0A-B726-34A291F4785B}" srcId="{0AF8BF3B-E2FD-43D2-B60D-5F44A7B00ECD}" destId="{FA18902C-9159-4D57-8F67-552AB7AEFD16}" srcOrd="2" destOrd="0" parTransId="{398E0643-1DE6-45A8-9C4C-63345DC387E1}" sibTransId="{6314E4A6-8C9D-45B3-A9EA-22A29186BFA1}"/>
    <dgm:cxn modelId="{9E5E6BBE-C462-414A-8E0D-24062CA81D6F}" type="presOf" srcId="{9B03836D-D633-4F27-80E0-DEB8463E20EA}" destId="{2C54423A-1430-474E-9BA4-0034BEF8D801}" srcOrd="0" destOrd="0" presId="urn:microsoft.com/office/officeart/2005/8/layout/vList3#2"/>
    <dgm:cxn modelId="{C7DE4BF5-5BC4-40FB-991F-4F7EBF1A180C}" type="presOf" srcId="{FA18902C-9159-4D57-8F67-552AB7AEFD16}" destId="{B1864EF6-57DA-4C4C-BC76-E4D42FAA2D1F}" srcOrd="0" destOrd="0" presId="urn:microsoft.com/office/officeart/2005/8/layout/vList3#2"/>
    <dgm:cxn modelId="{CE864452-A226-4B1C-A4F1-694F3FB49A5E}" type="presOf" srcId="{957C5E0E-07E6-40BE-9DA6-8368F04402FE}" destId="{DB75F839-C797-44E6-820F-F67605DA08B9}" srcOrd="0" destOrd="0" presId="urn:microsoft.com/office/officeart/2005/8/layout/vList3#2"/>
    <dgm:cxn modelId="{20D5CB16-69AE-422E-A26C-9BC65708F73F}" srcId="{0AF8BF3B-E2FD-43D2-B60D-5F44A7B00ECD}" destId="{957C5E0E-07E6-40BE-9DA6-8368F04402FE}" srcOrd="1" destOrd="0" parTransId="{8757978D-4458-4DCF-ABA0-FA1C62E768CA}" sibTransId="{1703A9DA-2B6C-45A8-B9DA-5B355F214561}"/>
    <dgm:cxn modelId="{B6EE8349-41C0-4E01-90F3-44350BFDA773}" type="presParOf" srcId="{088B4B2D-CFA5-419E-8C6D-D439F544DA9F}" destId="{6F724058-BAD7-4561-820F-2F3C534A1920}" srcOrd="0" destOrd="0" presId="urn:microsoft.com/office/officeart/2005/8/layout/vList3#2"/>
    <dgm:cxn modelId="{53129B00-BDDE-4ECB-806F-B4922DF92F20}" type="presParOf" srcId="{6F724058-BAD7-4561-820F-2F3C534A1920}" destId="{ED4364A9-EBF2-4210-B556-23127B5B6A3D}" srcOrd="0" destOrd="0" presId="urn:microsoft.com/office/officeart/2005/8/layout/vList3#2"/>
    <dgm:cxn modelId="{D820C91D-01AD-436D-BA85-8231D6F9FD1C}" type="presParOf" srcId="{6F724058-BAD7-4561-820F-2F3C534A1920}" destId="{2C54423A-1430-474E-9BA4-0034BEF8D801}" srcOrd="1" destOrd="0" presId="urn:microsoft.com/office/officeart/2005/8/layout/vList3#2"/>
    <dgm:cxn modelId="{C214C03D-FAB8-467A-8AEA-243D52B1F0E7}" type="presParOf" srcId="{088B4B2D-CFA5-419E-8C6D-D439F544DA9F}" destId="{0DC9903D-01A1-4653-80A4-8099C4852889}" srcOrd="1" destOrd="0" presId="urn:microsoft.com/office/officeart/2005/8/layout/vList3#2"/>
    <dgm:cxn modelId="{5707D5CB-922D-4E91-AF49-5F99C63A5EFF}" type="presParOf" srcId="{088B4B2D-CFA5-419E-8C6D-D439F544DA9F}" destId="{8C937E94-37C7-4084-A110-39C7241E5998}" srcOrd="2" destOrd="0" presId="urn:microsoft.com/office/officeart/2005/8/layout/vList3#2"/>
    <dgm:cxn modelId="{C755F7F3-A79F-4248-8B37-F95C1862A970}" type="presParOf" srcId="{8C937E94-37C7-4084-A110-39C7241E5998}" destId="{BF5B342D-41B1-48D5-B8B3-39481562D684}" srcOrd="0" destOrd="0" presId="urn:microsoft.com/office/officeart/2005/8/layout/vList3#2"/>
    <dgm:cxn modelId="{6850C233-3C90-4F4B-9845-08B1E7CCBF55}" type="presParOf" srcId="{8C937E94-37C7-4084-A110-39C7241E5998}" destId="{DB75F839-C797-44E6-820F-F67605DA08B9}" srcOrd="1" destOrd="0" presId="urn:microsoft.com/office/officeart/2005/8/layout/vList3#2"/>
    <dgm:cxn modelId="{8420343C-A308-409F-9CC4-85A313911B24}" type="presParOf" srcId="{088B4B2D-CFA5-419E-8C6D-D439F544DA9F}" destId="{06C0C629-9AD4-4EF5-9BD8-510DAAE80C53}" srcOrd="3" destOrd="0" presId="urn:microsoft.com/office/officeart/2005/8/layout/vList3#2"/>
    <dgm:cxn modelId="{0D301468-54CB-44A3-ADD1-7DCE1D97974B}" type="presParOf" srcId="{088B4B2D-CFA5-419E-8C6D-D439F544DA9F}" destId="{504A7DB1-D3F3-4397-9BAC-C91039587718}" srcOrd="4" destOrd="0" presId="urn:microsoft.com/office/officeart/2005/8/layout/vList3#2"/>
    <dgm:cxn modelId="{7829E0F7-791D-4360-9183-84CF6A919775}" type="presParOf" srcId="{504A7DB1-D3F3-4397-9BAC-C91039587718}" destId="{FBA065A0-8615-48A5-86CB-D92A940C39F4}" srcOrd="0" destOrd="0" presId="urn:microsoft.com/office/officeart/2005/8/layout/vList3#2"/>
    <dgm:cxn modelId="{FE3AEB3B-3F17-4503-A8F7-CFB32ADE7821}" type="presParOf" srcId="{504A7DB1-D3F3-4397-9BAC-C91039587718}" destId="{B1864EF6-57DA-4C4C-BC76-E4D42FAA2D1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682C60-1845-47B8-A7D9-E7880C2FC186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1DD11F8-9DA0-4AF4-83D3-BDA91B769448}">
      <dgm:prSet phldrT="[Tekst]" phldr="1"/>
      <dgm:spPr>
        <a:solidFill>
          <a:srgbClr val="990000"/>
        </a:solidFill>
      </dgm:spPr>
      <dgm:t>
        <a:bodyPr/>
        <a:lstStyle/>
        <a:p>
          <a:endParaRPr lang="pl-PL" dirty="0"/>
        </a:p>
      </dgm:t>
    </dgm:pt>
    <dgm:pt modelId="{A22410CE-13F8-40DD-BE37-7576E5975F0C}" type="parTrans" cxnId="{63A80628-DA33-4589-A332-17D66D30C350}">
      <dgm:prSet/>
      <dgm:spPr/>
      <dgm:t>
        <a:bodyPr/>
        <a:lstStyle/>
        <a:p>
          <a:endParaRPr lang="pl-PL"/>
        </a:p>
      </dgm:t>
    </dgm:pt>
    <dgm:pt modelId="{58DA5D84-4FFA-437D-9B73-14FBD494F07F}" type="sibTrans" cxnId="{63A80628-DA33-4589-A332-17D66D30C350}">
      <dgm:prSet/>
      <dgm:spPr/>
      <dgm:t>
        <a:bodyPr/>
        <a:lstStyle/>
        <a:p>
          <a:endParaRPr lang="pl-PL"/>
        </a:p>
      </dgm:t>
    </dgm:pt>
    <dgm:pt modelId="{5473AA6F-A7B4-45EA-B6C9-CC79A462341E}">
      <dgm:prSet phldrT="[Tekst]"/>
      <dgm:spPr>
        <a:ln>
          <a:solidFill>
            <a:srgbClr val="990000"/>
          </a:solidFill>
        </a:ln>
      </dgm:spPr>
      <dgm:t>
        <a:bodyPr/>
        <a:lstStyle/>
        <a:p>
          <a:r>
            <a:rPr lang="pl-PL" b="1" dirty="0" smtClean="0"/>
            <a:t>Kupując nowy sprzęt – antenę, dekoder lub telewizor – warto zasięgnąć opinii specjalistów.</a:t>
          </a:r>
          <a:endParaRPr lang="pl-PL" b="1" dirty="0"/>
        </a:p>
      </dgm:t>
    </dgm:pt>
    <dgm:pt modelId="{717B7E0F-2C2D-4796-A666-177C8179300B}" type="parTrans" cxnId="{625DFE0D-E871-4B64-8C5C-EC92953FB61E}">
      <dgm:prSet/>
      <dgm:spPr/>
      <dgm:t>
        <a:bodyPr/>
        <a:lstStyle/>
        <a:p>
          <a:endParaRPr lang="pl-PL"/>
        </a:p>
      </dgm:t>
    </dgm:pt>
    <dgm:pt modelId="{075A9CC2-A993-41C0-AED1-ACCA2337367A}" type="sibTrans" cxnId="{625DFE0D-E871-4B64-8C5C-EC92953FB61E}">
      <dgm:prSet/>
      <dgm:spPr/>
      <dgm:t>
        <a:bodyPr/>
        <a:lstStyle/>
        <a:p>
          <a:endParaRPr lang="pl-PL"/>
        </a:p>
      </dgm:t>
    </dgm:pt>
    <dgm:pt modelId="{27C87566-BBFB-4027-A974-9B06D6DABAA2}">
      <dgm:prSet phldrT="[Tekst]" phldr="1"/>
      <dgm:spPr>
        <a:solidFill>
          <a:srgbClr val="990000"/>
        </a:solidFill>
      </dgm:spPr>
      <dgm:t>
        <a:bodyPr/>
        <a:lstStyle/>
        <a:p>
          <a:endParaRPr lang="pl-PL" dirty="0"/>
        </a:p>
      </dgm:t>
    </dgm:pt>
    <dgm:pt modelId="{367465AE-A4CE-4D8A-9ED7-C2AD2284EA83}" type="parTrans" cxnId="{84D8696E-91CC-4E64-9349-362DF40FD7C2}">
      <dgm:prSet/>
      <dgm:spPr/>
      <dgm:t>
        <a:bodyPr/>
        <a:lstStyle/>
        <a:p>
          <a:endParaRPr lang="pl-PL"/>
        </a:p>
      </dgm:t>
    </dgm:pt>
    <dgm:pt modelId="{DEA2BC01-7105-406D-BC95-4734B21CE0C5}" type="sibTrans" cxnId="{84D8696E-91CC-4E64-9349-362DF40FD7C2}">
      <dgm:prSet/>
      <dgm:spPr/>
      <dgm:t>
        <a:bodyPr/>
        <a:lstStyle/>
        <a:p>
          <a:endParaRPr lang="pl-PL"/>
        </a:p>
      </dgm:t>
    </dgm:pt>
    <dgm:pt modelId="{60435400-D5FD-44F8-8408-EA894A1FE31E}">
      <dgm:prSet phldrT="[Tekst]"/>
      <dgm:spPr>
        <a:ln>
          <a:solidFill>
            <a:srgbClr val="990000"/>
          </a:solidFill>
        </a:ln>
      </dgm:spPr>
      <dgm:t>
        <a:bodyPr/>
        <a:lstStyle/>
        <a:p>
          <a:r>
            <a:rPr lang="pl-PL" b="1" dirty="0" smtClean="0"/>
            <a:t>Przed decyzją o zakupie warto również odwiedzić stronę internetową </a:t>
          </a:r>
          <a:r>
            <a:rPr lang="pl-PL" b="1" dirty="0" smtClean="0">
              <a:hlinkClick xmlns:r="http://schemas.openxmlformats.org/officeDocument/2006/relationships" r:id="rId1" tooltip="Strona Ministerstwa Administracji i Cyfryzacji"/>
            </a:rPr>
            <a:t>www.cyfryzacja.gov.pl</a:t>
          </a:r>
          <a:r>
            <a:rPr lang="pl-PL" b="1" dirty="0" smtClean="0"/>
            <a:t> prowadzoną przez Ministerstwo Administracji i Cyfryzacj</a:t>
          </a:r>
          <a:r>
            <a:rPr lang="pl-PL" dirty="0" smtClean="0"/>
            <a:t>i</a:t>
          </a:r>
          <a:r>
            <a:rPr lang="pl-PL" b="1" dirty="0" smtClean="0"/>
            <a:t>. </a:t>
          </a:r>
          <a:endParaRPr lang="pl-PL" b="1" dirty="0"/>
        </a:p>
      </dgm:t>
    </dgm:pt>
    <dgm:pt modelId="{3655FA74-5B7D-4703-9F92-61E307A1A9DC}" type="parTrans" cxnId="{1B7F9CAD-4C96-49DB-A473-71E7E89D50F6}">
      <dgm:prSet/>
      <dgm:spPr/>
      <dgm:t>
        <a:bodyPr/>
        <a:lstStyle/>
        <a:p>
          <a:endParaRPr lang="pl-PL"/>
        </a:p>
      </dgm:t>
    </dgm:pt>
    <dgm:pt modelId="{EFD5B043-138A-491D-A53C-8F366A3BE1B0}" type="sibTrans" cxnId="{1B7F9CAD-4C96-49DB-A473-71E7E89D50F6}">
      <dgm:prSet/>
      <dgm:spPr/>
      <dgm:t>
        <a:bodyPr/>
        <a:lstStyle/>
        <a:p>
          <a:endParaRPr lang="pl-PL"/>
        </a:p>
      </dgm:t>
    </dgm:pt>
    <dgm:pt modelId="{FFB9CAFA-9A3C-439C-8537-3CC7DE1AB4CA}">
      <dgm:prSet phldrT="[Tekst]" phldr="1"/>
      <dgm:spPr>
        <a:solidFill>
          <a:srgbClr val="990000"/>
        </a:solidFill>
      </dgm:spPr>
      <dgm:t>
        <a:bodyPr/>
        <a:lstStyle/>
        <a:p>
          <a:endParaRPr lang="pl-PL" dirty="0"/>
        </a:p>
      </dgm:t>
    </dgm:pt>
    <dgm:pt modelId="{DA7B2D70-50C5-4245-819C-68C56B986F6D}" type="sibTrans" cxnId="{A0FE0424-90F9-47B5-9965-BB3E4587DAB2}">
      <dgm:prSet/>
      <dgm:spPr/>
      <dgm:t>
        <a:bodyPr/>
        <a:lstStyle/>
        <a:p>
          <a:endParaRPr lang="pl-PL"/>
        </a:p>
      </dgm:t>
    </dgm:pt>
    <dgm:pt modelId="{2BFF263B-20FC-4E33-9EE7-ED5BC5C784C3}" type="parTrans" cxnId="{A0FE0424-90F9-47B5-9965-BB3E4587DAB2}">
      <dgm:prSet/>
      <dgm:spPr/>
      <dgm:t>
        <a:bodyPr/>
        <a:lstStyle/>
        <a:p>
          <a:endParaRPr lang="pl-PL"/>
        </a:p>
      </dgm:t>
    </dgm:pt>
    <dgm:pt modelId="{2804836C-86A1-4F2D-9B33-AF4F7F834331}">
      <dgm:prSet/>
      <dgm:spPr>
        <a:ln>
          <a:solidFill>
            <a:srgbClr val="990000"/>
          </a:solidFill>
        </a:ln>
      </dgm:spPr>
      <dgm:t>
        <a:bodyPr/>
        <a:lstStyle/>
        <a:p>
          <a:r>
            <a:rPr lang="pl-PL" b="1" dirty="0" smtClean="0"/>
            <a:t>Przestrzegamy przed zakupami z niepewnych źródeł, jak np. aukcje internetowe, sprzedaż obwoźna, przez akwizytorów itp. </a:t>
          </a:r>
          <a:r>
            <a:rPr lang="pl-PL" b="1" dirty="0" smtClean="0">
              <a:solidFill>
                <a:srgbClr val="FF0000"/>
              </a:solidFill>
            </a:rPr>
            <a:t>Nabyty w ten sposób sprzęt może okazać się niedostosowany do odbioru naziemnej telewizji cyfrowej w Polsce.</a:t>
          </a:r>
          <a:endParaRPr lang="pl-PL" b="1" dirty="0">
            <a:solidFill>
              <a:srgbClr val="FF0000"/>
            </a:solidFill>
          </a:endParaRPr>
        </a:p>
      </dgm:t>
    </dgm:pt>
    <dgm:pt modelId="{BBFA5FAE-7608-4A38-B182-C633D857F562}" type="parTrans" cxnId="{3179549D-EB65-450C-AFDC-E27A6BA8AAEF}">
      <dgm:prSet/>
      <dgm:spPr/>
      <dgm:t>
        <a:bodyPr/>
        <a:lstStyle/>
        <a:p>
          <a:endParaRPr lang="pl-PL"/>
        </a:p>
      </dgm:t>
    </dgm:pt>
    <dgm:pt modelId="{538225A2-3D94-4E97-9090-BCEBE6BA4BEB}" type="sibTrans" cxnId="{3179549D-EB65-450C-AFDC-E27A6BA8AAEF}">
      <dgm:prSet/>
      <dgm:spPr/>
      <dgm:t>
        <a:bodyPr/>
        <a:lstStyle/>
        <a:p>
          <a:endParaRPr lang="pl-PL"/>
        </a:p>
      </dgm:t>
    </dgm:pt>
    <dgm:pt modelId="{1747142D-5A7F-4B6A-A686-B46D3256CA59}" type="pres">
      <dgm:prSet presAssocID="{F0682C60-1845-47B8-A7D9-E7880C2FC1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C982D6B-1944-45A9-9511-79042347DDB3}" type="pres">
      <dgm:prSet presAssocID="{51DD11F8-9DA0-4AF4-83D3-BDA91B769448}" presName="composite" presStyleCnt="0"/>
      <dgm:spPr/>
    </dgm:pt>
    <dgm:pt modelId="{2680E58B-99C1-4C1F-B977-44D66DA07315}" type="pres">
      <dgm:prSet presAssocID="{51DD11F8-9DA0-4AF4-83D3-BDA91B769448}" presName="parentText" presStyleLbl="alignNode1" presStyleIdx="0" presStyleCnt="3" custLinFactNeighborX="902" custLinFactNeighborY="-26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8E69AE-0BB5-4974-B66F-A90833A1457B}" type="pres">
      <dgm:prSet presAssocID="{51DD11F8-9DA0-4AF4-83D3-BDA91B7694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906B19-A4A8-4D3F-8E16-CED3DA12C23D}" type="pres">
      <dgm:prSet presAssocID="{58DA5D84-4FFA-437D-9B73-14FBD494F07F}" presName="sp" presStyleCnt="0"/>
      <dgm:spPr/>
    </dgm:pt>
    <dgm:pt modelId="{9001DDED-D94A-469A-8BAC-DBF91F748596}" type="pres">
      <dgm:prSet presAssocID="{27C87566-BBFB-4027-A974-9B06D6DABAA2}" presName="composite" presStyleCnt="0"/>
      <dgm:spPr/>
    </dgm:pt>
    <dgm:pt modelId="{187D88F6-14DB-4135-8351-6F635AADA541}" type="pres">
      <dgm:prSet presAssocID="{27C87566-BBFB-4027-A974-9B06D6DABAA2}" presName="parentText" presStyleLbl="alignNode1" presStyleIdx="1" presStyleCnt="3" custLinFactNeighborX="902" custLinFactNeighborY="-26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3D1124-B596-4DD0-9721-D2423977D483}" type="pres">
      <dgm:prSet presAssocID="{27C87566-BBFB-4027-A974-9B06D6DABAA2}" presName="descendantText" presStyleLbl="alignAcc1" presStyleIdx="1" presStyleCnt="3" custLinFactNeighborX="-228" custLinFactNeighborY="-64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292622-AACB-4FFD-B3F5-F8FDE905FB1B}" type="pres">
      <dgm:prSet presAssocID="{DEA2BC01-7105-406D-BC95-4734B21CE0C5}" presName="sp" presStyleCnt="0"/>
      <dgm:spPr/>
    </dgm:pt>
    <dgm:pt modelId="{4C5D83D1-2C5A-4A2E-8CEA-691F70B6EFAE}" type="pres">
      <dgm:prSet presAssocID="{FFB9CAFA-9A3C-439C-8537-3CC7DE1AB4CA}" presName="composite" presStyleCnt="0"/>
      <dgm:spPr/>
    </dgm:pt>
    <dgm:pt modelId="{39428B62-9BD3-4F72-9FAE-95E62D5B81A2}" type="pres">
      <dgm:prSet presAssocID="{FFB9CAFA-9A3C-439C-8537-3CC7DE1AB4CA}" presName="parentText" presStyleLbl="alignNode1" presStyleIdx="2" presStyleCnt="3" custLinFactNeighborX="902" custLinFactNeighborY="-26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92FCDE-5B94-4225-8180-7000131F6968}" type="pres">
      <dgm:prSet presAssocID="{FFB9CAFA-9A3C-439C-8537-3CC7DE1AB4CA}" presName="descendantText" presStyleLbl="alignAcc1" presStyleIdx="2" presStyleCnt="3" custLinFactNeighborY="-70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4D8696E-91CC-4E64-9349-362DF40FD7C2}" srcId="{F0682C60-1845-47B8-A7D9-E7880C2FC186}" destId="{27C87566-BBFB-4027-A974-9B06D6DABAA2}" srcOrd="1" destOrd="0" parTransId="{367465AE-A4CE-4D8A-9ED7-C2AD2284EA83}" sibTransId="{DEA2BC01-7105-406D-BC95-4734B21CE0C5}"/>
    <dgm:cxn modelId="{1B57B9D3-063C-4F07-9154-CB407C0D4775}" type="presOf" srcId="{2804836C-86A1-4F2D-9B33-AF4F7F834331}" destId="{1E92FCDE-5B94-4225-8180-7000131F6968}" srcOrd="0" destOrd="0" presId="urn:microsoft.com/office/officeart/2005/8/layout/chevron2"/>
    <dgm:cxn modelId="{2336F0B1-6E9B-42CA-A8F2-8C8DE21436F9}" type="presOf" srcId="{27C87566-BBFB-4027-A974-9B06D6DABAA2}" destId="{187D88F6-14DB-4135-8351-6F635AADA541}" srcOrd="0" destOrd="0" presId="urn:microsoft.com/office/officeart/2005/8/layout/chevron2"/>
    <dgm:cxn modelId="{A0FE0424-90F9-47B5-9965-BB3E4587DAB2}" srcId="{F0682C60-1845-47B8-A7D9-E7880C2FC186}" destId="{FFB9CAFA-9A3C-439C-8537-3CC7DE1AB4CA}" srcOrd="2" destOrd="0" parTransId="{2BFF263B-20FC-4E33-9EE7-ED5BC5C784C3}" sibTransId="{DA7B2D70-50C5-4245-819C-68C56B986F6D}"/>
    <dgm:cxn modelId="{1B7F9CAD-4C96-49DB-A473-71E7E89D50F6}" srcId="{27C87566-BBFB-4027-A974-9B06D6DABAA2}" destId="{60435400-D5FD-44F8-8408-EA894A1FE31E}" srcOrd="0" destOrd="0" parTransId="{3655FA74-5B7D-4703-9F92-61E307A1A9DC}" sibTransId="{EFD5B043-138A-491D-A53C-8F366A3BE1B0}"/>
    <dgm:cxn modelId="{F89020FD-0ADD-4603-9739-DBB39E2CCC9B}" type="presOf" srcId="{51DD11F8-9DA0-4AF4-83D3-BDA91B769448}" destId="{2680E58B-99C1-4C1F-B977-44D66DA07315}" srcOrd="0" destOrd="0" presId="urn:microsoft.com/office/officeart/2005/8/layout/chevron2"/>
    <dgm:cxn modelId="{05D8DCD0-CF11-46FB-80A8-3B2A69275233}" type="presOf" srcId="{5473AA6F-A7B4-45EA-B6C9-CC79A462341E}" destId="{5E8E69AE-0BB5-4974-B66F-A90833A1457B}" srcOrd="0" destOrd="0" presId="urn:microsoft.com/office/officeart/2005/8/layout/chevron2"/>
    <dgm:cxn modelId="{56A4F601-A2E0-479E-8ECB-359F327979F2}" type="presOf" srcId="{FFB9CAFA-9A3C-439C-8537-3CC7DE1AB4CA}" destId="{39428B62-9BD3-4F72-9FAE-95E62D5B81A2}" srcOrd="0" destOrd="0" presId="urn:microsoft.com/office/officeart/2005/8/layout/chevron2"/>
    <dgm:cxn modelId="{E739BE3A-7FAF-4BA5-A3E4-5914AF8096BC}" type="presOf" srcId="{60435400-D5FD-44F8-8408-EA894A1FE31E}" destId="{BB3D1124-B596-4DD0-9721-D2423977D483}" srcOrd="0" destOrd="0" presId="urn:microsoft.com/office/officeart/2005/8/layout/chevron2"/>
    <dgm:cxn modelId="{63A80628-DA33-4589-A332-17D66D30C350}" srcId="{F0682C60-1845-47B8-A7D9-E7880C2FC186}" destId="{51DD11F8-9DA0-4AF4-83D3-BDA91B769448}" srcOrd="0" destOrd="0" parTransId="{A22410CE-13F8-40DD-BE37-7576E5975F0C}" sibTransId="{58DA5D84-4FFA-437D-9B73-14FBD494F07F}"/>
    <dgm:cxn modelId="{3179549D-EB65-450C-AFDC-E27A6BA8AAEF}" srcId="{FFB9CAFA-9A3C-439C-8537-3CC7DE1AB4CA}" destId="{2804836C-86A1-4F2D-9B33-AF4F7F834331}" srcOrd="0" destOrd="0" parTransId="{BBFA5FAE-7608-4A38-B182-C633D857F562}" sibTransId="{538225A2-3D94-4E97-9090-BCEBE6BA4BEB}"/>
    <dgm:cxn modelId="{625DFE0D-E871-4B64-8C5C-EC92953FB61E}" srcId="{51DD11F8-9DA0-4AF4-83D3-BDA91B769448}" destId="{5473AA6F-A7B4-45EA-B6C9-CC79A462341E}" srcOrd="0" destOrd="0" parTransId="{717B7E0F-2C2D-4796-A666-177C8179300B}" sibTransId="{075A9CC2-A993-41C0-AED1-ACCA2337367A}"/>
    <dgm:cxn modelId="{E88A60CA-CAC6-46CA-9A6A-017D08205202}" type="presOf" srcId="{F0682C60-1845-47B8-A7D9-E7880C2FC186}" destId="{1747142D-5A7F-4B6A-A686-B46D3256CA59}" srcOrd="0" destOrd="0" presId="urn:microsoft.com/office/officeart/2005/8/layout/chevron2"/>
    <dgm:cxn modelId="{8D5FC948-9F2D-47EB-B7B1-252356612A36}" type="presParOf" srcId="{1747142D-5A7F-4B6A-A686-B46D3256CA59}" destId="{AC982D6B-1944-45A9-9511-79042347DDB3}" srcOrd="0" destOrd="0" presId="urn:microsoft.com/office/officeart/2005/8/layout/chevron2"/>
    <dgm:cxn modelId="{C18B8C67-1006-4E84-8378-2EC3D49C9B08}" type="presParOf" srcId="{AC982D6B-1944-45A9-9511-79042347DDB3}" destId="{2680E58B-99C1-4C1F-B977-44D66DA07315}" srcOrd="0" destOrd="0" presId="urn:microsoft.com/office/officeart/2005/8/layout/chevron2"/>
    <dgm:cxn modelId="{14017CE5-1F88-43F3-908A-6FCB22F6560D}" type="presParOf" srcId="{AC982D6B-1944-45A9-9511-79042347DDB3}" destId="{5E8E69AE-0BB5-4974-B66F-A90833A1457B}" srcOrd="1" destOrd="0" presId="urn:microsoft.com/office/officeart/2005/8/layout/chevron2"/>
    <dgm:cxn modelId="{149CD8A1-35FD-4F88-A8A4-BD6D1817E964}" type="presParOf" srcId="{1747142D-5A7F-4B6A-A686-B46D3256CA59}" destId="{A2906B19-A4A8-4D3F-8E16-CED3DA12C23D}" srcOrd="1" destOrd="0" presId="urn:microsoft.com/office/officeart/2005/8/layout/chevron2"/>
    <dgm:cxn modelId="{3B3D53FB-F7E3-4D91-9785-5F222F00072F}" type="presParOf" srcId="{1747142D-5A7F-4B6A-A686-B46D3256CA59}" destId="{9001DDED-D94A-469A-8BAC-DBF91F748596}" srcOrd="2" destOrd="0" presId="urn:microsoft.com/office/officeart/2005/8/layout/chevron2"/>
    <dgm:cxn modelId="{4DCD066E-8686-41EF-ADCC-4805DA3EFB39}" type="presParOf" srcId="{9001DDED-D94A-469A-8BAC-DBF91F748596}" destId="{187D88F6-14DB-4135-8351-6F635AADA541}" srcOrd="0" destOrd="0" presId="urn:microsoft.com/office/officeart/2005/8/layout/chevron2"/>
    <dgm:cxn modelId="{D1B036D4-B571-4953-AFF2-EBEC57A6B1A6}" type="presParOf" srcId="{9001DDED-D94A-469A-8BAC-DBF91F748596}" destId="{BB3D1124-B596-4DD0-9721-D2423977D483}" srcOrd="1" destOrd="0" presId="urn:microsoft.com/office/officeart/2005/8/layout/chevron2"/>
    <dgm:cxn modelId="{35342D60-9D3C-46ED-8996-243540D5540F}" type="presParOf" srcId="{1747142D-5A7F-4B6A-A686-B46D3256CA59}" destId="{3E292622-AACB-4FFD-B3F5-F8FDE905FB1B}" srcOrd="3" destOrd="0" presId="urn:microsoft.com/office/officeart/2005/8/layout/chevron2"/>
    <dgm:cxn modelId="{11A79178-2766-45E0-AFE7-9253A50B796C}" type="presParOf" srcId="{1747142D-5A7F-4B6A-A686-B46D3256CA59}" destId="{4C5D83D1-2C5A-4A2E-8CEA-691F70B6EFAE}" srcOrd="4" destOrd="0" presId="urn:microsoft.com/office/officeart/2005/8/layout/chevron2"/>
    <dgm:cxn modelId="{AD0455CD-5397-4CD8-A8A1-D7F13684A03E}" type="presParOf" srcId="{4C5D83D1-2C5A-4A2E-8CEA-691F70B6EFAE}" destId="{39428B62-9BD3-4F72-9FAE-95E62D5B81A2}" srcOrd="0" destOrd="0" presId="urn:microsoft.com/office/officeart/2005/8/layout/chevron2"/>
    <dgm:cxn modelId="{21AAC420-1E30-4B83-8B2A-A59F625BF35F}" type="presParOf" srcId="{4C5D83D1-2C5A-4A2E-8CEA-691F70B6EFAE}" destId="{1E92FCDE-5B94-4225-8180-7000131F69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64C170-3C41-4F22-8C36-87FCE74433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E131FC-A9E6-406B-8270-8D4BD3598E69}">
      <dgm:prSet phldrT="[Tekst]" custT="1"/>
      <dgm:spPr/>
      <dgm:t>
        <a:bodyPr/>
        <a:lstStyle/>
        <a:p>
          <a:pPr algn="ctr">
            <a:spcAft>
              <a:spcPts val="0"/>
            </a:spcAft>
          </a:pPr>
          <a:r>
            <a:rPr lang="pl-PL" sz="3200" b="1" dirty="0" smtClean="0">
              <a:solidFill>
                <a:srgbClr val="C00000"/>
              </a:solidFill>
              <a:latin typeface="Tahoma" pitchFamily="34" charset="0"/>
            </a:rPr>
            <a:t>Oferta </a:t>
          </a:r>
          <a:r>
            <a:rPr lang="pl-PL" sz="3200" b="1" dirty="0" err="1" smtClean="0">
              <a:solidFill>
                <a:srgbClr val="C00000"/>
              </a:solidFill>
              <a:latin typeface="Tahoma" pitchFamily="34" charset="0"/>
            </a:rPr>
            <a:t>NTC</a:t>
          </a:r>
          <a:r>
            <a:rPr lang="pl-PL" sz="3200" b="1" dirty="0" smtClean="0">
              <a:solidFill>
                <a:srgbClr val="C00000"/>
              </a:solidFill>
              <a:latin typeface="Tahoma" pitchFamily="34" charset="0"/>
            </a:rPr>
            <a:t> (1 i 2)</a:t>
          </a:r>
        </a:p>
        <a:p>
          <a:pPr algn="ctr">
            <a:spcAft>
              <a:spcPts val="0"/>
            </a:spcAft>
          </a:pPr>
          <a:r>
            <a:rPr lang="pl-PL" sz="3200" b="1" dirty="0" smtClean="0">
              <a:solidFill>
                <a:srgbClr val="C00000"/>
              </a:solidFill>
              <a:latin typeface="Tahoma" pitchFamily="34" charset="0"/>
            </a:rPr>
            <a:t>jest bezpłatna!</a:t>
          </a:r>
          <a:endParaRPr lang="pl-PL" sz="3200" dirty="0"/>
        </a:p>
      </dgm:t>
    </dgm:pt>
    <dgm:pt modelId="{5401F67E-9D7D-4D58-8B1B-0196443C084D}" type="parTrans" cxnId="{EE80A1E1-47A5-4FC3-9B5F-C80225B33D85}">
      <dgm:prSet/>
      <dgm:spPr/>
      <dgm:t>
        <a:bodyPr/>
        <a:lstStyle/>
        <a:p>
          <a:endParaRPr lang="pl-PL"/>
        </a:p>
      </dgm:t>
    </dgm:pt>
    <dgm:pt modelId="{930ADD8A-CD59-454E-A796-6785FA70DA76}" type="sibTrans" cxnId="{EE80A1E1-47A5-4FC3-9B5F-C80225B33D85}">
      <dgm:prSet/>
      <dgm:spPr/>
      <dgm:t>
        <a:bodyPr/>
        <a:lstStyle/>
        <a:p>
          <a:endParaRPr lang="pl-PL"/>
        </a:p>
      </dgm:t>
    </dgm:pt>
    <dgm:pt modelId="{00797706-AE32-4E09-B5F6-5C6C4500EDEA}">
      <dgm:prSet phldrT="[Tekst]"/>
      <dgm:spPr/>
      <dgm:t>
        <a:bodyPr/>
        <a:lstStyle/>
        <a:p>
          <a:r>
            <a:rPr lang="pl-PL" dirty="0" smtClean="0"/>
            <a:t>Obowiązuje jednak nadal opłata abonamentowa za używanie odbiornika radiowego lub telewizyjnego, przez co rozumie się urządzenie techniczne dostosowane do odbioru programu. Zgodnie z wykładnią przepisów dokonaną przez Krajową Radę Radiofonii i Telewizji opłacie abonamentowej nie podlegają telefony komórkowe.</a:t>
          </a:r>
          <a:endParaRPr lang="pl-PL" dirty="0"/>
        </a:p>
      </dgm:t>
    </dgm:pt>
    <dgm:pt modelId="{DFDA81FF-83AD-4765-BB64-5E0234092C74}" type="parTrans" cxnId="{AFA1BFE1-77EA-457C-A020-FCF09414D53E}">
      <dgm:prSet/>
      <dgm:spPr/>
      <dgm:t>
        <a:bodyPr/>
        <a:lstStyle/>
        <a:p>
          <a:endParaRPr lang="pl-PL"/>
        </a:p>
      </dgm:t>
    </dgm:pt>
    <dgm:pt modelId="{9CF8D24C-2D5E-486D-8A48-DA88578EF40C}" type="sibTrans" cxnId="{AFA1BFE1-77EA-457C-A020-FCF09414D53E}">
      <dgm:prSet/>
      <dgm:spPr/>
      <dgm:t>
        <a:bodyPr/>
        <a:lstStyle/>
        <a:p>
          <a:endParaRPr lang="pl-PL"/>
        </a:p>
      </dgm:t>
    </dgm:pt>
    <dgm:pt modelId="{D3849B87-FB8D-478E-8980-42D3E4779B86}">
      <dgm:prSet phldrT="[Tekst]" custT="1"/>
      <dgm:spPr/>
      <dgm:t>
        <a:bodyPr/>
        <a:lstStyle/>
        <a:p>
          <a:pPr algn="ctr">
            <a:spcAft>
              <a:spcPts val="0"/>
            </a:spcAft>
          </a:pPr>
          <a:r>
            <a:rPr lang="pl-PL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Rząd nie przewiduje możliwości dofinansowania ze środków publicznych zakupu dekoderów</a:t>
          </a:r>
        </a:p>
        <a:p>
          <a:pPr algn="ctr">
            <a:spcAft>
              <a:spcPts val="0"/>
            </a:spcAft>
          </a:pPr>
          <a:r>
            <a:rPr lang="pl-PL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 anten przez odbiorców.</a:t>
          </a:r>
          <a:endParaRPr lang="pl-PL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A980EEB-648C-4F71-8A28-1BB26FCB6072}" type="parTrans" cxnId="{42F11280-D1F2-4449-A288-78110B5E786E}">
      <dgm:prSet/>
      <dgm:spPr/>
      <dgm:t>
        <a:bodyPr/>
        <a:lstStyle/>
        <a:p>
          <a:endParaRPr lang="pl-PL"/>
        </a:p>
      </dgm:t>
    </dgm:pt>
    <dgm:pt modelId="{CC7DAF08-EBFF-4348-935F-DCECD33E76D3}" type="sibTrans" cxnId="{42F11280-D1F2-4449-A288-78110B5E786E}">
      <dgm:prSet/>
      <dgm:spPr/>
      <dgm:t>
        <a:bodyPr/>
        <a:lstStyle/>
        <a:p>
          <a:endParaRPr lang="pl-PL"/>
        </a:p>
      </dgm:t>
    </dgm:pt>
    <dgm:pt modelId="{79328684-CD3F-4248-A787-0147CC69285F}">
      <dgm:prSet phldrT="[Tekst]"/>
      <dgm:spPr/>
      <dgm:t>
        <a:bodyPr/>
        <a:lstStyle/>
        <a:p>
          <a:r>
            <a:rPr lang="pl-PL" dirty="0" smtClean="0"/>
            <a:t>Oznacza to, że osoby, które odbierają telewizję wyłącznie z anten naziemnych, muszą we własnym zakresie zaopatrzyć się w sprzęt do odbioru cyfrowego.</a:t>
          </a:r>
          <a:endParaRPr lang="pl-PL" dirty="0"/>
        </a:p>
      </dgm:t>
    </dgm:pt>
    <dgm:pt modelId="{F0760098-C65B-45C0-918E-62CF9277D4E4}" type="parTrans" cxnId="{7D8F8DE3-76D9-485E-8AD1-B0CC70C9E009}">
      <dgm:prSet/>
      <dgm:spPr/>
      <dgm:t>
        <a:bodyPr/>
        <a:lstStyle/>
        <a:p>
          <a:endParaRPr lang="pl-PL"/>
        </a:p>
      </dgm:t>
    </dgm:pt>
    <dgm:pt modelId="{7B5ADD01-78F7-46C6-B715-95DFECF503A9}" type="sibTrans" cxnId="{7D8F8DE3-76D9-485E-8AD1-B0CC70C9E009}">
      <dgm:prSet/>
      <dgm:spPr/>
      <dgm:t>
        <a:bodyPr/>
        <a:lstStyle/>
        <a:p>
          <a:endParaRPr lang="pl-PL"/>
        </a:p>
      </dgm:t>
    </dgm:pt>
    <dgm:pt modelId="{6E84F5D8-25A3-4E4D-8485-9B6A054F0878}" type="pres">
      <dgm:prSet presAssocID="{A864C170-3C41-4F22-8C36-87FCE74433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21E7F3-9FCC-414B-AB99-9625219B88AE}" type="pres">
      <dgm:prSet presAssocID="{46E131FC-A9E6-406B-8270-8D4BD3598E69}" presName="parentText" presStyleLbl="node1" presStyleIdx="0" presStyleCnt="2" custScaleY="6809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FCF5BE-9589-4C14-A983-C5A5B8EE27BA}" type="pres">
      <dgm:prSet presAssocID="{46E131FC-A9E6-406B-8270-8D4BD3598E6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17BC3A-279E-49D4-814C-6DEE222F4126}" type="pres">
      <dgm:prSet presAssocID="{D3849B87-FB8D-478E-8980-42D3E4779B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429A3F-A969-4D91-A0A8-7746E4E6FEA5}" type="pres">
      <dgm:prSet presAssocID="{D3849B87-FB8D-478E-8980-42D3E4779B8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D8F8DE3-76D9-485E-8AD1-B0CC70C9E009}" srcId="{D3849B87-FB8D-478E-8980-42D3E4779B86}" destId="{79328684-CD3F-4248-A787-0147CC69285F}" srcOrd="0" destOrd="0" parTransId="{F0760098-C65B-45C0-918E-62CF9277D4E4}" sibTransId="{7B5ADD01-78F7-46C6-B715-95DFECF503A9}"/>
    <dgm:cxn modelId="{AFA1BFE1-77EA-457C-A020-FCF09414D53E}" srcId="{46E131FC-A9E6-406B-8270-8D4BD3598E69}" destId="{00797706-AE32-4E09-B5F6-5C6C4500EDEA}" srcOrd="0" destOrd="0" parTransId="{DFDA81FF-83AD-4765-BB64-5E0234092C74}" sibTransId="{9CF8D24C-2D5E-486D-8A48-DA88578EF40C}"/>
    <dgm:cxn modelId="{CD03F3F0-B70A-4635-99ED-08F163F58884}" type="presOf" srcId="{00797706-AE32-4E09-B5F6-5C6C4500EDEA}" destId="{3DFCF5BE-9589-4C14-A983-C5A5B8EE27BA}" srcOrd="0" destOrd="0" presId="urn:microsoft.com/office/officeart/2005/8/layout/vList2"/>
    <dgm:cxn modelId="{EE80A1E1-47A5-4FC3-9B5F-C80225B33D85}" srcId="{A864C170-3C41-4F22-8C36-87FCE74433E7}" destId="{46E131FC-A9E6-406B-8270-8D4BD3598E69}" srcOrd="0" destOrd="0" parTransId="{5401F67E-9D7D-4D58-8B1B-0196443C084D}" sibTransId="{930ADD8A-CD59-454E-A796-6785FA70DA76}"/>
    <dgm:cxn modelId="{42F11280-D1F2-4449-A288-78110B5E786E}" srcId="{A864C170-3C41-4F22-8C36-87FCE74433E7}" destId="{D3849B87-FB8D-478E-8980-42D3E4779B86}" srcOrd="1" destOrd="0" parTransId="{5A980EEB-648C-4F71-8A28-1BB26FCB6072}" sibTransId="{CC7DAF08-EBFF-4348-935F-DCECD33E76D3}"/>
    <dgm:cxn modelId="{7F6D78A7-0F32-4601-95D7-C81A7CAFBECE}" type="presOf" srcId="{D3849B87-FB8D-478E-8980-42D3E4779B86}" destId="{D417BC3A-279E-49D4-814C-6DEE222F4126}" srcOrd="0" destOrd="0" presId="urn:microsoft.com/office/officeart/2005/8/layout/vList2"/>
    <dgm:cxn modelId="{213BCC7A-BCE1-4048-BCD7-24366253B2C7}" type="presOf" srcId="{46E131FC-A9E6-406B-8270-8D4BD3598E69}" destId="{C121E7F3-9FCC-414B-AB99-9625219B88AE}" srcOrd="0" destOrd="0" presId="urn:microsoft.com/office/officeart/2005/8/layout/vList2"/>
    <dgm:cxn modelId="{A26B1DE1-9B81-4E0B-8623-7ECE68E7A457}" type="presOf" srcId="{A864C170-3C41-4F22-8C36-87FCE74433E7}" destId="{6E84F5D8-25A3-4E4D-8485-9B6A054F0878}" srcOrd="0" destOrd="0" presId="urn:microsoft.com/office/officeart/2005/8/layout/vList2"/>
    <dgm:cxn modelId="{FF2B5B89-2B0F-472D-A10E-CD0CCFD7F679}" type="presOf" srcId="{79328684-CD3F-4248-A787-0147CC69285F}" destId="{A8429A3F-A969-4D91-A0A8-7746E4E6FEA5}" srcOrd="0" destOrd="0" presId="urn:microsoft.com/office/officeart/2005/8/layout/vList2"/>
    <dgm:cxn modelId="{6A47BC7C-675D-42A4-BDCE-CA5AB631516E}" type="presParOf" srcId="{6E84F5D8-25A3-4E4D-8485-9B6A054F0878}" destId="{C121E7F3-9FCC-414B-AB99-9625219B88AE}" srcOrd="0" destOrd="0" presId="urn:microsoft.com/office/officeart/2005/8/layout/vList2"/>
    <dgm:cxn modelId="{BDCC5DC0-6A53-4C50-A0A9-FCACEFBE8482}" type="presParOf" srcId="{6E84F5D8-25A3-4E4D-8485-9B6A054F0878}" destId="{3DFCF5BE-9589-4C14-A983-C5A5B8EE27BA}" srcOrd="1" destOrd="0" presId="urn:microsoft.com/office/officeart/2005/8/layout/vList2"/>
    <dgm:cxn modelId="{023F70A4-103C-431D-8B47-743D581B701F}" type="presParOf" srcId="{6E84F5D8-25A3-4E4D-8485-9B6A054F0878}" destId="{D417BC3A-279E-49D4-814C-6DEE222F4126}" srcOrd="2" destOrd="0" presId="urn:microsoft.com/office/officeart/2005/8/layout/vList2"/>
    <dgm:cxn modelId="{1AF0BD89-192F-4273-A7B0-7771A4E74D23}" type="presParOf" srcId="{6E84F5D8-25A3-4E4D-8485-9B6A054F0878}" destId="{A8429A3F-A969-4D91-A0A8-7746E4E6FE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50D793-D6DB-4B63-B0EC-BB31149A5990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12ED59-F77E-4FE4-8973-9528C073ED72}">
      <dgm:prSet phldrT="[Tekst]" phldr="1"/>
      <dgm:spPr/>
      <dgm:t>
        <a:bodyPr/>
        <a:lstStyle/>
        <a:p>
          <a:endParaRPr lang="pl-PL"/>
        </a:p>
      </dgm:t>
    </dgm:pt>
    <dgm:pt modelId="{DF3CDEC0-D56E-4222-9D2D-59E63E125DE7}" type="parTrans" cxnId="{E09EEF05-19BA-49ED-BDFF-44DCD72E5ECC}">
      <dgm:prSet/>
      <dgm:spPr/>
      <dgm:t>
        <a:bodyPr/>
        <a:lstStyle/>
        <a:p>
          <a:endParaRPr lang="pl-PL"/>
        </a:p>
      </dgm:t>
    </dgm:pt>
    <dgm:pt modelId="{D8319203-EB87-4A01-918C-2146268BC429}" type="sibTrans" cxnId="{E09EEF05-19BA-49ED-BDFF-44DCD72E5ECC}">
      <dgm:prSet/>
      <dgm:spPr/>
      <dgm:t>
        <a:bodyPr/>
        <a:lstStyle/>
        <a:p>
          <a:endParaRPr lang="pl-PL"/>
        </a:p>
      </dgm:t>
    </dgm:pt>
    <dgm:pt modelId="{C1EFB64F-6E66-4A4E-8D0E-06F58F41136B}">
      <dgm:prSet phldrT="[Tekst]"/>
      <dgm:spPr/>
      <dgm:t>
        <a:bodyPr/>
        <a:lstStyle/>
        <a:p>
          <a:r>
            <a:rPr lang="pl-PL" dirty="0" smtClean="0"/>
            <a:t>Sprawne przejście od  naziemnej telewizji analogowej do NTC wymaga solidarności społecznej i pomocy osobom, które z różnych przyczyn mogą sobie z tym procesem  nie poradzić. </a:t>
          </a:r>
          <a:endParaRPr lang="pl-PL" dirty="0"/>
        </a:p>
      </dgm:t>
    </dgm:pt>
    <dgm:pt modelId="{96C33BFD-568A-43CB-98EE-05B00751E58D}" type="parTrans" cxnId="{AEF1FE07-EC3B-4259-A31E-A84DB0DF8DA0}">
      <dgm:prSet/>
      <dgm:spPr/>
      <dgm:t>
        <a:bodyPr/>
        <a:lstStyle/>
        <a:p>
          <a:endParaRPr lang="pl-PL"/>
        </a:p>
      </dgm:t>
    </dgm:pt>
    <dgm:pt modelId="{FA56BC27-0FDF-426D-9E02-45E26A189821}" type="sibTrans" cxnId="{AEF1FE07-EC3B-4259-A31E-A84DB0DF8DA0}">
      <dgm:prSet/>
      <dgm:spPr/>
      <dgm:t>
        <a:bodyPr/>
        <a:lstStyle/>
        <a:p>
          <a:endParaRPr lang="pl-PL"/>
        </a:p>
      </dgm:t>
    </dgm:pt>
    <dgm:pt modelId="{F8E74E4C-5B1F-4F89-A419-BEC9F4B53667}">
      <dgm:prSet phldrT="[Tekst]" phldr="1"/>
      <dgm:spPr/>
      <dgm:t>
        <a:bodyPr/>
        <a:lstStyle/>
        <a:p>
          <a:endParaRPr lang="pl-PL"/>
        </a:p>
      </dgm:t>
    </dgm:pt>
    <dgm:pt modelId="{78E66602-E4AB-48EC-B598-AE5641D62E65}" type="parTrans" cxnId="{B199F0F9-3EB1-40FF-BC48-15F6E2D2660C}">
      <dgm:prSet/>
      <dgm:spPr/>
      <dgm:t>
        <a:bodyPr/>
        <a:lstStyle/>
        <a:p>
          <a:endParaRPr lang="pl-PL"/>
        </a:p>
      </dgm:t>
    </dgm:pt>
    <dgm:pt modelId="{C37E77F6-58A7-4E51-A27F-9FBBA693957C}" type="sibTrans" cxnId="{B199F0F9-3EB1-40FF-BC48-15F6E2D2660C}">
      <dgm:prSet/>
      <dgm:spPr/>
      <dgm:t>
        <a:bodyPr/>
        <a:lstStyle/>
        <a:p>
          <a:endParaRPr lang="pl-PL"/>
        </a:p>
      </dgm:t>
    </dgm:pt>
    <dgm:pt modelId="{C249B1F0-1FC9-469F-A58C-540A89E5164D}">
      <dgm:prSet phldrT="[Tekst]"/>
      <dgm:spPr/>
      <dgm:t>
        <a:bodyPr/>
        <a:lstStyle/>
        <a:p>
          <a:r>
            <a:rPr lang="pl-PL" dirty="0" smtClean="0"/>
            <a:t>Zwróćmy uwagę na takie osoby - nie tylko w rodzinie, ale także w najbliższym otoczeniu.</a:t>
          </a:r>
          <a:endParaRPr lang="pl-PL" dirty="0"/>
        </a:p>
      </dgm:t>
    </dgm:pt>
    <dgm:pt modelId="{1B9E5E33-2028-482C-8A3B-5725EB81013F}" type="parTrans" cxnId="{2E64655E-1444-49F9-A414-795F8642C732}">
      <dgm:prSet/>
      <dgm:spPr/>
      <dgm:t>
        <a:bodyPr/>
        <a:lstStyle/>
        <a:p>
          <a:endParaRPr lang="pl-PL"/>
        </a:p>
      </dgm:t>
    </dgm:pt>
    <dgm:pt modelId="{CC2A5244-682E-4162-8E2C-4D9ACFA555E4}" type="sibTrans" cxnId="{2E64655E-1444-49F9-A414-795F8642C732}">
      <dgm:prSet/>
      <dgm:spPr/>
      <dgm:t>
        <a:bodyPr/>
        <a:lstStyle/>
        <a:p>
          <a:endParaRPr lang="pl-PL"/>
        </a:p>
      </dgm:t>
    </dgm:pt>
    <dgm:pt modelId="{8944A9FA-286B-4148-AD50-52F033AEE3A8}">
      <dgm:prSet phldrT="[Tekst]" phldr="1"/>
      <dgm:spPr/>
      <dgm:t>
        <a:bodyPr/>
        <a:lstStyle/>
        <a:p>
          <a:endParaRPr lang="pl-PL"/>
        </a:p>
      </dgm:t>
    </dgm:pt>
    <dgm:pt modelId="{AC728289-E9B9-4571-9892-E73DDA416B74}" type="parTrans" cxnId="{F4179033-FC53-42A8-8042-3D0832C01C2E}">
      <dgm:prSet/>
      <dgm:spPr/>
      <dgm:t>
        <a:bodyPr/>
        <a:lstStyle/>
        <a:p>
          <a:endParaRPr lang="pl-PL"/>
        </a:p>
      </dgm:t>
    </dgm:pt>
    <dgm:pt modelId="{C3A59D9A-2B67-4F62-A16F-F5D34BC3BF24}" type="sibTrans" cxnId="{F4179033-FC53-42A8-8042-3D0832C01C2E}">
      <dgm:prSet/>
      <dgm:spPr/>
      <dgm:t>
        <a:bodyPr/>
        <a:lstStyle/>
        <a:p>
          <a:endParaRPr lang="pl-PL"/>
        </a:p>
      </dgm:t>
    </dgm:pt>
    <dgm:pt modelId="{64BB7E29-D88B-42C4-804F-39F4531BC590}">
      <dgm:prSet phldrT="[Tekst]"/>
      <dgm:spPr/>
      <dgm:t>
        <a:bodyPr/>
        <a:lstStyle/>
        <a:p>
          <a:r>
            <a:rPr lang="pl-PL" dirty="0" smtClean="0"/>
            <a:t>Nasza pomoc bardzo im się przyda – choćby poprzez przekazanie wiedzy, co trzeba zrobić, aby nie stracić możliwości odbioru telewizji.</a:t>
          </a:r>
          <a:endParaRPr lang="pl-PL" dirty="0"/>
        </a:p>
      </dgm:t>
    </dgm:pt>
    <dgm:pt modelId="{FFABEBB7-4488-4730-83CE-50B5EB269001}" type="parTrans" cxnId="{1CA0C7C4-4504-4494-B8A2-DB1A8A567CA1}">
      <dgm:prSet/>
      <dgm:spPr/>
      <dgm:t>
        <a:bodyPr/>
        <a:lstStyle/>
        <a:p>
          <a:endParaRPr lang="pl-PL"/>
        </a:p>
      </dgm:t>
    </dgm:pt>
    <dgm:pt modelId="{C65925F3-3877-484C-A7D1-7FA8DBFBEF48}" type="sibTrans" cxnId="{1CA0C7C4-4504-4494-B8A2-DB1A8A567CA1}">
      <dgm:prSet/>
      <dgm:spPr/>
      <dgm:t>
        <a:bodyPr/>
        <a:lstStyle/>
        <a:p>
          <a:endParaRPr lang="pl-PL"/>
        </a:p>
      </dgm:t>
    </dgm:pt>
    <dgm:pt modelId="{A5B5BA82-DF51-4D25-BFB2-330B6E23311E}" type="pres">
      <dgm:prSet presAssocID="{4750D793-D6DB-4B63-B0EC-BB31149A59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57D630-D752-4C70-96B8-A2D7E5AC44E3}" type="pres">
      <dgm:prSet presAssocID="{B412ED59-F77E-4FE4-8973-9528C073ED72}" presName="composite" presStyleCnt="0"/>
      <dgm:spPr/>
    </dgm:pt>
    <dgm:pt modelId="{B8D36BA8-E69B-48A2-A8B8-5532A93D1B32}" type="pres">
      <dgm:prSet presAssocID="{B412ED59-F77E-4FE4-8973-9528C073ED7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615DF6-EFEF-49B5-A3B0-8991FD50EB0D}" type="pres">
      <dgm:prSet presAssocID="{B412ED59-F77E-4FE4-8973-9528C073ED7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7A7F6E-CC97-4D4C-A8F8-2C6EEACCB386}" type="pres">
      <dgm:prSet presAssocID="{D8319203-EB87-4A01-918C-2146268BC429}" presName="sp" presStyleCnt="0"/>
      <dgm:spPr/>
    </dgm:pt>
    <dgm:pt modelId="{A61313B5-939C-4277-A81B-DDEB554AA5BC}" type="pres">
      <dgm:prSet presAssocID="{F8E74E4C-5B1F-4F89-A419-BEC9F4B53667}" presName="composite" presStyleCnt="0"/>
      <dgm:spPr/>
    </dgm:pt>
    <dgm:pt modelId="{D82E7AD6-468C-4921-A1C3-D36DF0ED9F1D}" type="pres">
      <dgm:prSet presAssocID="{F8E74E4C-5B1F-4F89-A419-BEC9F4B536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47F85C-DD5D-450C-84E6-0BB18C890AFD}" type="pres">
      <dgm:prSet presAssocID="{F8E74E4C-5B1F-4F89-A419-BEC9F4B536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398939-E020-4BB1-AB06-DDCA1DC7E42E}" type="pres">
      <dgm:prSet presAssocID="{C37E77F6-58A7-4E51-A27F-9FBBA693957C}" presName="sp" presStyleCnt="0"/>
      <dgm:spPr/>
    </dgm:pt>
    <dgm:pt modelId="{0C804918-7896-47D3-8B8F-3C94A3CD7EC3}" type="pres">
      <dgm:prSet presAssocID="{8944A9FA-286B-4148-AD50-52F033AEE3A8}" presName="composite" presStyleCnt="0"/>
      <dgm:spPr/>
    </dgm:pt>
    <dgm:pt modelId="{7A86C322-1323-477E-991E-3E08D8075D79}" type="pres">
      <dgm:prSet presAssocID="{8944A9FA-286B-4148-AD50-52F033AEE3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9F6EEF-3CE0-490B-B8BD-55697D3B324B}" type="pres">
      <dgm:prSet presAssocID="{8944A9FA-286B-4148-AD50-52F033AEE3A8}" presName="descendantText" presStyleLbl="alignAcc1" presStyleIdx="2" presStyleCnt="3" custLinFactNeighborX="-438" custLinFactNeighborY="-32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09EEF05-19BA-49ED-BDFF-44DCD72E5ECC}" srcId="{4750D793-D6DB-4B63-B0EC-BB31149A5990}" destId="{B412ED59-F77E-4FE4-8973-9528C073ED72}" srcOrd="0" destOrd="0" parTransId="{DF3CDEC0-D56E-4222-9D2D-59E63E125DE7}" sibTransId="{D8319203-EB87-4A01-918C-2146268BC429}"/>
    <dgm:cxn modelId="{BD1AD39F-148C-47F5-90D9-7B4BBE548C89}" type="presOf" srcId="{C249B1F0-1FC9-469F-A58C-540A89E5164D}" destId="{9947F85C-DD5D-450C-84E6-0BB18C890AFD}" srcOrd="0" destOrd="0" presId="urn:microsoft.com/office/officeart/2005/8/layout/chevron2"/>
    <dgm:cxn modelId="{4A636FA6-8766-4031-A618-863CA57DFC73}" type="presOf" srcId="{B412ED59-F77E-4FE4-8973-9528C073ED72}" destId="{B8D36BA8-E69B-48A2-A8B8-5532A93D1B32}" srcOrd="0" destOrd="0" presId="urn:microsoft.com/office/officeart/2005/8/layout/chevron2"/>
    <dgm:cxn modelId="{F4179033-FC53-42A8-8042-3D0832C01C2E}" srcId="{4750D793-D6DB-4B63-B0EC-BB31149A5990}" destId="{8944A9FA-286B-4148-AD50-52F033AEE3A8}" srcOrd="2" destOrd="0" parTransId="{AC728289-E9B9-4571-9892-E73DDA416B74}" sibTransId="{C3A59D9A-2B67-4F62-A16F-F5D34BC3BF24}"/>
    <dgm:cxn modelId="{2E64655E-1444-49F9-A414-795F8642C732}" srcId="{F8E74E4C-5B1F-4F89-A419-BEC9F4B53667}" destId="{C249B1F0-1FC9-469F-A58C-540A89E5164D}" srcOrd="0" destOrd="0" parTransId="{1B9E5E33-2028-482C-8A3B-5725EB81013F}" sibTransId="{CC2A5244-682E-4162-8E2C-4D9ACFA555E4}"/>
    <dgm:cxn modelId="{0FAFB5B5-C055-4A03-971B-754C73679CF6}" type="presOf" srcId="{F8E74E4C-5B1F-4F89-A419-BEC9F4B53667}" destId="{D82E7AD6-468C-4921-A1C3-D36DF0ED9F1D}" srcOrd="0" destOrd="0" presId="urn:microsoft.com/office/officeart/2005/8/layout/chevron2"/>
    <dgm:cxn modelId="{AEF1FE07-EC3B-4259-A31E-A84DB0DF8DA0}" srcId="{B412ED59-F77E-4FE4-8973-9528C073ED72}" destId="{C1EFB64F-6E66-4A4E-8D0E-06F58F41136B}" srcOrd="0" destOrd="0" parTransId="{96C33BFD-568A-43CB-98EE-05B00751E58D}" sibTransId="{FA56BC27-0FDF-426D-9E02-45E26A189821}"/>
    <dgm:cxn modelId="{3D22F560-71C7-47C5-9B36-829D346CFEA9}" type="presOf" srcId="{8944A9FA-286B-4148-AD50-52F033AEE3A8}" destId="{7A86C322-1323-477E-991E-3E08D8075D79}" srcOrd="0" destOrd="0" presId="urn:microsoft.com/office/officeart/2005/8/layout/chevron2"/>
    <dgm:cxn modelId="{DA2C45EE-72D8-4177-9E62-73C241425D1E}" type="presOf" srcId="{64BB7E29-D88B-42C4-804F-39F4531BC590}" destId="{969F6EEF-3CE0-490B-B8BD-55697D3B324B}" srcOrd="0" destOrd="0" presId="urn:microsoft.com/office/officeart/2005/8/layout/chevron2"/>
    <dgm:cxn modelId="{477E3B86-BC1D-4746-8E48-6A38DBB01F15}" type="presOf" srcId="{4750D793-D6DB-4B63-B0EC-BB31149A5990}" destId="{A5B5BA82-DF51-4D25-BFB2-330B6E23311E}" srcOrd="0" destOrd="0" presId="urn:microsoft.com/office/officeart/2005/8/layout/chevron2"/>
    <dgm:cxn modelId="{91EA030B-112C-4074-AAEA-3F46B703099D}" type="presOf" srcId="{C1EFB64F-6E66-4A4E-8D0E-06F58F41136B}" destId="{57615DF6-EFEF-49B5-A3B0-8991FD50EB0D}" srcOrd="0" destOrd="0" presId="urn:microsoft.com/office/officeart/2005/8/layout/chevron2"/>
    <dgm:cxn modelId="{B199F0F9-3EB1-40FF-BC48-15F6E2D2660C}" srcId="{4750D793-D6DB-4B63-B0EC-BB31149A5990}" destId="{F8E74E4C-5B1F-4F89-A419-BEC9F4B53667}" srcOrd="1" destOrd="0" parTransId="{78E66602-E4AB-48EC-B598-AE5641D62E65}" sibTransId="{C37E77F6-58A7-4E51-A27F-9FBBA693957C}"/>
    <dgm:cxn modelId="{1CA0C7C4-4504-4494-B8A2-DB1A8A567CA1}" srcId="{8944A9FA-286B-4148-AD50-52F033AEE3A8}" destId="{64BB7E29-D88B-42C4-804F-39F4531BC590}" srcOrd="0" destOrd="0" parTransId="{FFABEBB7-4488-4730-83CE-50B5EB269001}" sibTransId="{C65925F3-3877-484C-A7D1-7FA8DBFBEF48}"/>
    <dgm:cxn modelId="{69452A22-CB6B-4C58-A295-08BB650BF2CC}" type="presParOf" srcId="{A5B5BA82-DF51-4D25-BFB2-330B6E23311E}" destId="{9457D630-D752-4C70-96B8-A2D7E5AC44E3}" srcOrd="0" destOrd="0" presId="urn:microsoft.com/office/officeart/2005/8/layout/chevron2"/>
    <dgm:cxn modelId="{406C2056-48A8-4AEC-B243-6B5A047E73FC}" type="presParOf" srcId="{9457D630-D752-4C70-96B8-A2D7E5AC44E3}" destId="{B8D36BA8-E69B-48A2-A8B8-5532A93D1B32}" srcOrd="0" destOrd="0" presId="urn:microsoft.com/office/officeart/2005/8/layout/chevron2"/>
    <dgm:cxn modelId="{0FE1D4F4-41BA-4662-952A-4FC1E49FB802}" type="presParOf" srcId="{9457D630-D752-4C70-96B8-A2D7E5AC44E3}" destId="{57615DF6-EFEF-49B5-A3B0-8991FD50EB0D}" srcOrd="1" destOrd="0" presId="urn:microsoft.com/office/officeart/2005/8/layout/chevron2"/>
    <dgm:cxn modelId="{026EE3B2-09F8-43FE-9DA0-1D636263467C}" type="presParOf" srcId="{A5B5BA82-DF51-4D25-BFB2-330B6E23311E}" destId="{F87A7F6E-CC97-4D4C-A8F8-2C6EEACCB386}" srcOrd="1" destOrd="0" presId="urn:microsoft.com/office/officeart/2005/8/layout/chevron2"/>
    <dgm:cxn modelId="{6C12408C-F5E9-40B9-BC75-136FF96F821C}" type="presParOf" srcId="{A5B5BA82-DF51-4D25-BFB2-330B6E23311E}" destId="{A61313B5-939C-4277-A81B-DDEB554AA5BC}" srcOrd="2" destOrd="0" presId="urn:microsoft.com/office/officeart/2005/8/layout/chevron2"/>
    <dgm:cxn modelId="{F790F0A3-836B-4164-9031-ADCBA4DA5203}" type="presParOf" srcId="{A61313B5-939C-4277-A81B-DDEB554AA5BC}" destId="{D82E7AD6-468C-4921-A1C3-D36DF0ED9F1D}" srcOrd="0" destOrd="0" presId="urn:microsoft.com/office/officeart/2005/8/layout/chevron2"/>
    <dgm:cxn modelId="{76956425-A1A3-4D7F-B869-8FEBD9CE790E}" type="presParOf" srcId="{A61313B5-939C-4277-A81B-DDEB554AA5BC}" destId="{9947F85C-DD5D-450C-84E6-0BB18C890AFD}" srcOrd="1" destOrd="0" presId="urn:microsoft.com/office/officeart/2005/8/layout/chevron2"/>
    <dgm:cxn modelId="{EB334164-23CB-4937-8879-AE54DB93E9FC}" type="presParOf" srcId="{A5B5BA82-DF51-4D25-BFB2-330B6E23311E}" destId="{EB398939-E020-4BB1-AB06-DDCA1DC7E42E}" srcOrd="3" destOrd="0" presId="urn:microsoft.com/office/officeart/2005/8/layout/chevron2"/>
    <dgm:cxn modelId="{A5C3FDFA-AE69-4EC1-95CA-08FB409D1D16}" type="presParOf" srcId="{A5B5BA82-DF51-4D25-BFB2-330B6E23311E}" destId="{0C804918-7896-47D3-8B8F-3C94A3CD7EC3}" srcOrd="4" destOrd="0" presId="urn:microsoft.com/office/officeart/2005/8/layout/chevron2"/>
    <dgm:cxn modelId="{8AFFCC0A-E657-4D61-BCAC-AD3EBF769171}" type="presParOf" srcId="{0C804918-7896-47D3-8B8F-3C94A3CD7EC3}" destId="{7A86C322-1323-477E-991E-3E08D8075D79}" srcOrd="0" destOrd="0" presId="urn:microsoft.com/office/officeart/2005/8/layout/chevron2"/>
    <dgm:cxn modelId="{EB3D6900-5F45-4E80-8B9B-E8A0B9C58154}" type="presParOf" srcId="{0C804918-7896-47D3-8B8F-3C94A3CD7EC3}" destId="{969F6EEF-3CE0-490B-B8BD-55697D3B32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03749F-5C57-48AB-B58C-A5B11F46230B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2F5E72-3EF8-4FC3-8618-8417CF392AAE}">
      <dgm:prSet phldrT="[Tekst]" phldr="1"/>
      <dgm:spPr/>
      <dgm:t>
        <a:bodyPr/>
        <a:lstStyle/>
        <a:p>
          <a:endParaRPr lang="pl-PL"/>
        </a:p>
      </dgm:t>
    </dgm:pt>
    <dgm:pt modelId="{739679AD-BAF6-416B-B9E0-523CB8FDABB7}" type="parTrans" cxnId="{66048C85-69BE-444A-9836-2CA7FCECE37C}">
      <dgm:prSet/>
      <dgm:spPr/>
      <dgm:t>
        <a:bodyPr/>
        <a:lstStyle/>
        <a:p>
          <a:endParaRPr lang="pl-PL"/>
        </a:p>
      </dgm:t>
    </dgm:pt>
    <dgm:pt modelId="{CDB1B469-D51E-4279-847C-C09083C9F593}" type="sibTrans" cxnId="{66048C85-69BE-444A-9836-2CA7FCECE37C}">
      <dgm:prSet/>
      <dgm:spPr/>
      <dgm:t>
        <a:bodyPr/>
        <a:lstStyle/>
        <a:p>
          <a:endParaRPr lang="pl-PL"/>
        </a:p>
      </dgm:t>
    </dgm:pt>
    <dgm:pt modelId="{793EDD9E-7C15-4838-ABB5-431AB42AAC63}">
      <dgm:prSet phldrT="[Tekst]"/>
      <dgm:spPr/>
      <dgm:t>
        <a:bodyPr/>
        <a:lstStyle/>
        <a:p>
          <a:r>
            <a:rPr lang="pl-PL" dirty="0" smtClean="0"/>
            <a:t>Proces zastępowania naziemnej telewizji analogowej przez NTC odbywa się etapami.</a:t>
          </a:r>
          <a:endParaRPr lang="pl-PL" dirty="0"/>
        </a:p>
      </dgm:t>
    </dgm:pt>
    <dgm:pt modelId="{EA2645D5-3617-4547-B34A-B8476193F7C2}" type="parTrans" cxnId="{10F58F5E-81FA-4A3C-B490-7CE07824D625}">
      <dgm:prSet/>
      <dgm:spPr/>
      <dgm:t>
        <a:bodyPr/>
        <a:lstStyle/>
        <a:p>
          <a:endParaRPr lang="pl-PL"/>
        </a:p>
      </dgm:t>
    </dgm:pt>
    <dgm:pt modelId="{B1BD4B62-F86C-4A36-B7DF-AD2852A95E9B}" type="sibTrans" cxnId="{10F58F5E-81FA-4A3C-B490-7CE07824D625}">
      <dgm:prSet/>
      <dgm:spPr/>
      <dgm:t>
        <a:bodyPr/>
        <a:lstStyle/>
        <a:p>
          <a:endParaRPr lang="pl-PL"/>
        </a:p>
      </dgm:t>
    </dgm:pt>
    <dgm:pt modelId="{46A68296-9BF0-47F9-9122-B88207D92C90}">
      <dgm:prSet phldrT="[Tekst]" phldr="1"/>
      <dgm:spPr/>
      <dgm:t>
        <a:bodyPr/>
        <a:lstStyle/>
        <a:p>
          <a:endParaRPr lang="pl-PL"/>
        </a:p>
      </dgm:t>
    </dgm:pt>
    <dgm:pt modelId="{A6CB1B54-EB1C-4DC4-BEEF-1DEFF6B46761}" type="parTrans" cxnId="{DE4F449A-F875-4736-862D-C865E14D45AF}">
      <dgm:prSet/>
      <dgm:spPr/>
      <dgm:t>
        <a:bodyPr/>
        <a:lstStyle/>
        <a:p>
          <a:endParaRPr lang="pl-PL"/>
        </a:p>
      </dgm:t>
    </dgm:pt>
    <dgm:pt modelId="{21683885-C4AB-4DC0-A318-58EFBCFF7C69}" type="sibTrans" cxnId="{DE4F449A-F875-4736-862D-C865E14D45AF}">
      <dgm:prSet/>
      <dgm:spPr/>
      <dgm:t>
        <a:bodyPr/>
        <a:lstStyle/>
        <a:p>
          <a:endParaRPr lang="pl-PL"/>
        </a:p>
      </dgm:t>
    </dgm:pt>
    <dgm:pt modelId="{4DDF4184-5B22-4E13-83AB-74C647B849C9}">
      <dgm:prSet phldrT="[Tekst]"/>
      <dgm:spPr/>
      <dgm:t>
        <a:bodyPr/>
        <a:lstStyle/>
        <a:p>
          <a:r>
            <a:rPr lang="pl-PL" dirty="0" smtClean="0"/>
            <a:t>NTC można odbierać już teraz, zanim zostaną wyłączone nadajniki analogowe.</a:t>
          </a:r>
          <a:endParaRPr lang="pl-PL" dirty="0"/>
        </a:p>
      </dgm:t>
    </dgm:pt>
    <dgm:pt modelId="{52C25B76-1F75-4A7C-897A-C2E2178A208C}" type="parTrans" cxnId="{A4BE5F48-2195-422A-8B58-098B348C583E}">
      <dgm:prSet/>
      <dgm:spPr/>
      <dgm:t>
        <a:bodyPr/>
        <a:lstStyle/>
        <a:p>
          <a:endParaRPr lang="pl-PL"/>
        </a:p>
      </dgm:t>
    </dgm:pt>
    <dgm:pt modelId="{F0C409ED-C30B-40EF-8BD9-945CCA8230CD}" type="sibTrans" cxnId="{A4BE5F48-2195-422A-8B58-098B348C583E}">
      <dgm:prSet/>
      <dgm:spPr/>
      <dgm:t>
        <a:bodyPr/>
        <a:lstStyle/>
        <a:p>
          <a:endParaRPr lang="pl-PL"/>
        </a:p>
      </dgm:t>
    </dgm:pt>
    <dgm:pt modelId="{1E4A49C1-E3F5-43B8-876F-6CF50487EBAA}">
      <dgm:prSet phldrT="[Tekst]" phldr="1"/>
      <dgm:spPr/>
      <dgm:t>
        <a:bodyPr/>
        <a:lstStyle/>
        <a:p>
          <a:endParaRPr lang="pl-PL"/>
        </a:p>
      </dgm:t>
    </dgm:pt>
    <dgm:pt modelId="{619B0807-EBB8-4C3C-A24A-B5B337A54F83}" type="parTrans" cxnId="{07EF7256-ED29-4A4E-A85A-72024DBD225E}">
      <dgm:prSet/>
      <dgm:spPr/>
      <dgm:t>
        <a:bodyPr/>
        <a:lstStyle/>
        <a:p>
          <a:endParaRPr lang="pl-PL"/>
        </a:p>
      </dgm:t>
    </dgm:pt>
    <dgm:pt modelId="{A64457D2-6EF5-4001-B00E-88548A06C770}" type="sibTrans" cxnId="{07EF7256-ED29-4A4E-A85A-72024DBD225E}">
      <dgm:prSet/>
      <dgm:spPr/>
      <dgm:t>
        <a:bodyPr/>
        <a:lstStyle/>
        <a:p>
          <a:endParaRPr lang="pl-PL"/>
        </a:p>
      </dgm:t>
    </dgm:pt>
    <dgm:pt modelId="{DE8F1E2D-B793-4D1D-B00D-19C14D81BE7B}">
      <dgm:prSet phldrT="[Tekst]"/>
      <dgm:spPr/>
      <dgm:t>
        <a:bodyPr/>
        <a:lstStyle/>
        <a:p>
          <a:r>
            <a:rPr lang="pl-PL" dirty="0" smtClean="0"/>
            <a:t>Poniżej prezentujemy mapkę pokazującą plan wyłączeń nadajników analogowych.</a:t>
          </a:r>
          <a:endParaRPr lang="pl-PL" dirty="0"/>
        </a:p>
      </dgm:t>
    </dgm:pt>
    <dgm:pt modelId="{D5EB2DB6-B1BD-4372-B645-C44D4F70DB82}" type="parTrans" cxnId="{9D0BA580-9F22-4326-AD6B-AE7C853824A4}">
      <dgm:prSet/>
      <dgm:spPr/>
      <dgm:t>
        <a:bodyPr/>
        <a:lstStyle/>
        <a:p>
          <a:endParaRPr lang="pl-PL"/>
        </a:p>
      </dgm:t>
    </dgm:pt>
    <dgm:pt modelId="{C3A30F64-C5E0-4765-8AA1-D603BAD74AFF}" type="sibTrans" cxnId="{9D0BA580-9F22-4326-AD6B-AE7C853824A4}">
      <dgm:prSet/>
      <dgm:spPr/>
      <dgm:t>
        <a:bodyPr/>
        <a:lstStyle/>
        <a:p>
          <a:endParaRPr lang="pl-PL"/>
        </a:p>
      </dgm:t>
    </dgm:pt>
    <dgm:pt modelId="{71E86E8E-3202-4293-A021-8212CAF4E701}" type="pres">
      <dgm:prSet presAssocID="{9703749F-5C57-48AB-B58C-A5B11F4623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37AF6B4-3FF2-4A53-AAFB-4FF52D90A77D}" type="pres">
      <dgm:prSet presAssocID="{142F5E72-3EF8-4FC3-8618-8417CF392AAE}" presName="composite" presStyleCnt="0"/>
      <dgm:spPr/>
    </dgm:pt>
    <dgm:pt modelId="{0ADEE48A-9372-4F56-A143-BFEC8B8620CD}" type="pres">
      <dgm:prSet presAssocID="{142F5E72-3EF8-4FC3-8618-8417CF392A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F7DBBC-0B03-4BDD-848F-AFD7F6912A5B}" type="pres">
      <dgm:prSet presAssocID="{142F5E72-3EF8-4FC3-8618-8417CF392AA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323231-B57C-4A49-B053-6369C90FCAC1}" type="pres">
      <dgm:prSet presAssocID="{CDB1B469-D51E-4279-847C-C09083C9F593}" presName="sp" presStyleCnt="0"/>
      <dgm:spPr/>
    </dgm:pt>
    <dgm:pt modelId="{03ED01F9-2D62-447D-886B-A6AE9D1009F6}" type="pres">
      <dgm:prSet presAssocID="{46A68296-9BF0-47F9-9122-B88207D92C90}" presName="composite" presStyleCnt="0"/>
      <dgm:spPr/>
    </dgm:pt>
    <dgm:pt modelId="{7A053D95-A64E-409C-BF89-07A75853FF8B}" type="pres">
      <dgm:prSet presAssocID="{46A68296-9BF0-47F9-9122-B88207D92C9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EF4DD1-23F0-4CD4-BAB9-FC7BE5AFB7BE}" type="pres">
      <dgm:prSet presAssocID="{46A68296-9BF0-47F9-9122-B88207D92C9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962419-5A2F-4E66-8467-59C52894815B}" type="pres">
      <dgm:prSet presAssocID="{21683885-C4AB-4DC0-A318-58EFBCFF7C69}" presName="sp" presStyleCnt="0"/>
      <dgm:spPr/>
    </dgm:pt>
    <dgm:pt modelId="{138CC2F3-97BA-4427-8B20-B44EAAC956B0}" type="pres">
      <dgm:prSet presAssocID="{1E4A49C1-E3F5-43B8-876F-6CF50487EBAA}" presName="composite" presStyleCnt="0"/>
      <dgm:spPr/>
    </dgm:pt>
    <dgm:pt modelId="{590C8957-4C84-4EAB-8791-D159EBF7FB57}" type="pres">
      <dgm:prSet presAssocID="{1E4A49C1-E3F5-43B8-876F-6CF50487EBA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12717A-8CEF-4495-853F-E3C8FBCCD843}" type="pres">
      <dgm:prSet presAssocID="{1E4A49C1-E3F5-43B8-876F-6CF50487EBA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51A61A-8B7A-4DAA-BFA2-DDA19C4CF1CD}" type="presOf" srcId="{4DDF4184-5B22-4E13-83AB-74C647B849C9}" destId="{00EF4DD1-23F0-4CD4-BAB9-FC7BE5AFB7BE}" srcOrd="0" destOrd="0" presId="urn:microsoft.com/office/officeart/2005/8/layout/chevron2"/>
    <dgm:cxn modelId="{CA98806A-473D-4801-BF72-547F9BD97B78}" type="presOf" srcId="{1E4A49C1-E3F5-43B8-876F-6CF50487EBAA}" destId="{590C8957-4C84-4EAB-8791-D159EBF7FB57}" srcOrd="0" destOrd="0" presId="urn:microsoft.com/office/officeart/2005/8/layout/chevron2"/>
    <dgm:cxn modelId="{9D0BA580-9F22-4326-AD6B-AE7C853824A4}" srcId="{1E4A49C1-E3F5-43B8-876F-6CF50487EBAA}" destId="{DE8F1E2D-B793-4D1D-B00D-19C14D81BE7B}" srcOrd="0" destOrd="0" parTransId="{D5EB2DB6-B1BD-4372-B645-C44D4F70DB82}" sibTransId="{C3A30F64-C5E0-4765-8AA1-D603BAD74AFF}"/>
    <dgm:cxn modelId="{43282EDC-BE27-45C3-9720-07BD8942DB68}" type="presOf" srcId="{DE8F1E2D-B793-4D1D-B00D-19C14D81BE7B}" destId="{7A12717A-8CEF-4495-853F-E3C8FBCCD843}" srcOrd="0" destOrd="0" presId="urn:microsoft.com/office/officeart/2005/8/layout/chevron2"/>
    <dgm:cxn modelId="{10F58F5E-81FA-4A3C-B490-7CE07824D625}" srcId="{142F5E72-3EF8-4FC3-8618-8417CF392AAE}" destId="{793EDD9E-7C15-4838-ABB5-431AB42AAC63}" srcOrd="0" destOrd="0" parTransId="{EA2645D5-3617-4547-B34A-B8476193F7C2}" sibTransId="{B1BD4B62-F86C-4A36-B7DF-AD2852A95E9B}"/>
    <dgm:cxn modelId="{A4BE5F48-2195-422A-8B58-098B348C583E}" srcId="{46A68296-9BF0-47F9-9122-B88207D92C90}" destId="{4DDF4184-5B22-4E13-83AB-74C647B849C9}" srcOrd="0" destOrd="0" parTransId="{52C25B76-1F75-4A7C-897A-C2E2178A208C}" sibTransId="{F0C409ED-C30B-40EF-8BD9-945CCA8230CD}"/>
    <dgm:cxn modelId="{DE4F449A-F875-4736-862D-C865E14D45AF}" srcId="{9703749F-5C57-48AB-B58C-A5B11F46230B}" destId="{46A68296-9BF0-47F9-9122-B88207D92C90}" srcOrd="1" destOrd="0" parTransId="{A6CB1B54-EB1C-4DC4-BEEF-1DEFF6B46761}" sibTransId="{21683885-C4AB-4DC0-A318-58EFBCFF7C69}"/>
    <dgm:cxn modelId="{07EF7256-ED29-4A4E-A85A-72024DBD225E}" srcId="{9703749F-5C57-48AB-B58C-A5B11F46230B}" destId="{1E4A49C1-E3F5-43B8-876F-6CF50487EBAA}" srcOrd="2" destOrd="0" parTransId="{619B0807-EBB8-4C3C-A24A-B5B337A54F83}" sibTransId="{A64457D2-6EF5-4001-B00E-88548A06C770}"/>
    <dgm:cxn modelId="{DA95163F-B96F-4FDC-9C5A-284B6AC1E488}" type="presOf" srcId="{142F5E72-3EF8-4FC3-8618-8417CF392AAE}" destId="{0ADEE48A-9372-4F56-A143-BFEC8B8620CD}" srcOrd="0" destOrd="0" presId="urn:microsoft.com/office/officeart/2005/8/layout/chevron2"/>
    <dgm:cxn modelId="{AA827F8B-0181-4AE7-A594-B4714FDC0C44}" type="presOf" srcId="{9703749F-5C57-48AB-B58C-A5B11F46230B}" destId="{71E86E8E-3202-4293-A021-8212CAF4E701}" srcOrd="0" destOrd="0" presId="urn:microsoft.com/office/officeart/2005/8/layout/chevron2"/>
    <dgm:cxn modelId="{9D008A99-ABE2-465D-9F97-0E09ECF162A1}" type="presOf" srcId="{793EDD9E-7C15-4838-ABB5-431AB42AAC63}" destId="{BFF7DBBC-0B03-4BDD-848F-AFD7F6912A5B}" srcOrd="0" destOrd="0" presId="urn:microsoft.com/office/officeart/2005/8/layout/chevron2"/>
    <dgm:cxn modelId="{66048C85-69BE-444A-9836-2CA7FCECE37C}" srcId="{9703749F-5C57-48AB-B58C-A5B11F46230B}" destId="{142F5E72-3EF8-4FC3-8618-8417CF392AAE}" srcOrd="0" destOrd="0" parTransId="{739679AD-BAF6-416B-B9E0-523CB8FDABB7}" sibTransId="{CDB1B469-D51E-4279-847C-C09083C9F593}"/>
    <dgm:cxn modelId="{B4F6E285-5427-4CFB-B3A4-50B105DA2D83}" type="presOf" srcId="{46A68296-9BF0-47F9-9122-B88207D92C90}" destId="{7A053D95-A64E-409C-BF89-07A75853FF8B}" srcOrd="0" destOrd="0" presId="urn:microsoft.com/office/officeart/2005/8/layout/chevron2"/>
    <dgm:cxn modelId="{C321D18E-79BA-4EFF-BB6F-1E613BA9B001}" type="presParOf" srcId="{71E86E8E-3202-4293-A021-8212CAF4E701}" destId="{737AF6B4-3FF2-4A53-AAFB-4FF52D90A77D}" srcOrd="0" destOrd="0" presId="urn:microsoft.com/office/officeart/2005/8/layout/chevron2"/>
    <dgm:cxn modelId="{C0193C6A-EDC6-495F-A9CB-7BEDBF005D47}" type="presParOf" srcId="{737AF6B4-3FF2-4A53-AAFB-4FF52D90A77D}" destId="{0ADEE48A-9372-4F56-A143-BFEC8B8620CD}" srcOrd="0" destOrd="0" presId="urn:microsoft.com/office/officeart/2005/8/layout/chevron2"/>
    <dgm:cxn modelId="{5EF16246-AFF9-4D40-9879-A20085EF2790}" type="presParOf" srcId="{737AF6B4-3FF2-4A53-AAFB-4FF52D90A77D}" destId="{BFF7DBBC-0B03-4BDD-848F-AFD7F6912A5B}" srcOrd="1" destOrd="0" presId="urn:microsoft.com/office/officeart/2005/8/layout/chevron2"/>
    <dgm:cxn modelId="{BFA6E7A6-FFB0-4C36-B9C9-8D3B7936092C}" type="presParOf" srcId="{71E86E8E-3202-4293-A021-8212CAF4E701}" destId="{6B323231-B57C-4A49-B053-6369C90FCAC1}" srcOrd="1" destOrd="0" presId="urn:microsoft.com/office/officeart/2005/8/layout/chevron2"/>
    <dgm:cxn modelId="{F6120DCD-D6F0-4563-A8E3-6DACAC9BE378}" type="presParOf" srcId="{71E86E8E-3202-4293-A021-8212CAF4E701}" destId="{03ED01F9-2D62-447D-886B-A6AE9D1009F6}" srcOrd="2" destOrd="0" presId="urn:microsoft.com/office/officeart/2005/8/layout/chevron2"/>
    <dgm:cxn modelId="{A573AF7D-9444-4BC8-900A-07420B2B193C}" type="presParOf" srcId="{03ED01F9-2D62-447D-886B-A6AE9D1009F6}" destId="{7A053D95-A64E-409C-BF89-07A75853FF8B}" srcOrd="0" destOrd="0" presId="urn:microsoft.com/office/officeart/2005/8/layout/chevron2"/>
    <dgm:cxn modelId="{291F25B6-B773-496F-8725-5B3B9B06E43D}" type="presParOf" srcId="{03ED01F9-2D62-447D-886B-A6AE9D1009F6}" destId="{00EF4DD1-23F0-4CD4-BAB9-FC7BE5AFB7BE}" srcOrd="1" destOrd="0" presId="urn:microsoft.com/office/officeart/2005/8/layout/chevron2"/>
    <dgm:cxn modelId="{17D3ED70-6A0A-47D8-A906-5051B6BA5D43}" type="presParOf" srcId="{71E86E8E-3202-4293-A021-8212CAF4E701}" destId="{94962419-5A2F-4E66-8467-59C52894815B}" srcOrd="3" destOrd="0" presId="urn:microsoft.com/office/officeart/2005/8/layout/chevron2"/>
    <dgm:cxn modelId="{F4FEFAC5-C86A-40DF-A0BD-B7EA40F6E20A}" type="presParOf" srcId="{71E86E8E-3202-4293-A021-8212CAF4E701}" destId="{138CC2F3-97BA-4427-8B20-B44EAAC956B0}" srcOrd="4" destOrd="0" presId="urn:microsoft.com/office/officeart/2005/8/layout/chevron2"/>
    <dgm:cxn modelId="{901F7072-950E-4F07-B3B4-000DF610958E}" type="presParOf" srcId="{138CC2F3-97BA-4427-8B20-B44EAAC956B0}" destId="{590C8957-4C84-4EAB-8791-D159EBF7FB57}" srcOrd="0" destOrd="0" presId="urn:microsoft.com/office/officeart/2005/8/layout/chevron2"/>
    <dgm:cxn modelId="{E2B0E324-A247-4A28-9A0B-02B666F073C6}" type="presParOf" srcId="{138CC2F3-97BA-4427-8B20-B44EAAC956B0}" destId="{7A12717A-8CEF-4495-853F-E3C8FBCCD8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78174-39FE-4CBE-AF9E-00F0E2D5D47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138B9A-9FAE-4836-B591-5CBF7C981484}">
      <dgm:prSet/>
      <dgm:spPr/>
      <dgm:t>
        <a:bodyPr/>
        <a:lstStyle/>
        <a:p>
          <a:pPr rtl="0"/>
          <a:endParaRPr lang="pl-PL" dirty="0"/>
        </a:p>
      </dgm:t>
    </dgm:pt>
    <dgm:pt modelId="{A7E98374-ABDD-4FB7-8F72-FDA7A18C52E1}" type="parTrans" cxnId="{78FB2592-5359-4FCD-9062-6ECB55222653}">
      <dgm:prSet/>
      <dgm:spPr/>
      <dgm:t>
        <a:bodyPr/>
        <a:lstStyle/>
        <a:p>
          <a:endParaRPr lang="pl-PL"/>
        </a:p>
      </dgm:t>
    </dgm:pt>
    <dgm:pt modelId="{647950F1-7BB8-4D4E-89CD-BFE71B8F8B42}" type="sibTrans" cxnId="{78FB2592-5359-4FCD-9062-6ECB55222653}">
      <dgm:prSet/>
      <dgm:spPr/>
      <dgm:t>
        <a:bodyPr/>
        <a:lstStyle/>
        <a:p>
          <a:endParaRPr lang="pl-PL"/>
        </a:p>
      </dgm:t>
    </dgm:pt>
    <dgm:pt modelId="{893EE95F-A6DD-4A52-9404-2069857A5562}">
      <dgm:prSet/>
      <dgm:spPr/>
      <dgm:t>
        <a:bodyPr/>
        <a:lstStyle/>
        <a:p>
          <a:pPr rtl="0"/>
          <a:endParaRPr lang="pl-PL"/>
        </a:p>
      </dgm:t>
    </dgm:pt>
    <dgm:pt modelId="{FB1A9587-2E0E-464E-8CBB-D7B9DDE748C3}" type="parTrans" cxnId="{5DC6FF0F-880E-415E-8F24-E45DEB1347A6}">
      <dgm:prSet/>
      <dgm:spPr/>
      <dgm:t>
        <a:bodyPr/>
        <a:lstStyle/>
        <a:p>
          <a:endParaRPr lang="pl-PL"/>
        </a:p>
      </dgm:t>
    </dgm:pt>
    <dgm:pt modelId="{34DA9406-DB90-4A4B-934C-CF5560DEA586}" type="sibTrans" cxnId="{5DC6FF0F-880E-415E-8F24-E45DEB1347A6}">
      <dgm:prSet/>
      <dgm:spPr/>
      <dgm:t>
        <a:bodyPr/>
        <a:lstStyle/>
        <a:p>
          <a:endParaRPr lang="pl-PL"/>
        </a:p>
      </dgm:t>
    </dgm:pt>
    <dgm:pt modelId="{225AA439-860A-4835-8ED4-177454F0C7E4}">
      <dgm:prSet/>
      <dgm:spPr/>
      <dgm:t>
        <a:bodyPr/>
        <a:lstStyle/>
        <a:p>
          <a:pPr rtl="0"/>
          <a:r>
            <a:rPr lang="pl-PL" dirty="0" smtClean="0"/>
            <a:t>W stosunku do innych krajów europejskich jesteśmy bardzo spóźnieni.</a:t>
          </a:r>
          <a:endParaRPr lang="pl-PL" dirty="0"/>
        </a:p>
      </dgm:t>
    </dgm:pt>
    <dgm:pt modelId="{C126A644-A77F-4467-8B7A-D037CA3691BD}" type="parTrans" cxnId="{A3658D28-E417-4AC6-90F2-FF7FB1B34E52}">
      <dgm:prSet/>
      <dgm:spPr/>
      <dgm:t>
        <a:bodyPr/>
        <a:lstStyle/>
        <a:p>
          <a:endParaRPr lang="pl-PL"/>
        </a:p>
      </dgm:t>
    </dgm:pt>
    <dgm:pt modelId="{E3CA46CD-0CD6-4CC1-B832-9B1B0B667400}" type="sibTrans" cxnId="{A3658D28-E417-4AC6-90F2-FF7FB1B34E52}">
      <dgm:prSet/>
      <dgm:spPr/>
      <dgm:t>
        <a:bodyPr/>
        <a:lstStyle/>
        <a:p>
          <a:endParaRPr lang="pl-PL"/>
        </a:p>
      </dgm:t>
    </dgm:pt>
    <dgm:pt modelId="{02F9A9E9-5E4C-4EDB-B227-E7394AA22CA2}">
      <dgm:prSet/>
      <dgm:spPr/>
      <dgm:t>
        <a:bodyPr/>
        <a:lstStyle/>
        <a:p>
          <a:pPr rtl="0"/>
          <a:r>
            <a:rPr lang="pl-PL" dirty="0" smtClean="0"/>
            <a:t>Mamy międzynarodowe zobowiązania, aby wyłączyć TV analogową.</a:t>
          </a:r>
          <a:endParaRPr lang="pl-PL" dirty="0"/>
        </a:p>
      </dgm:t>
    </dgm:pt>
    <dgm:pt modelId="{9B42B0CE-3AC1-4856-8139-D4B20EED7CD9}" type="parTrans" cxnId="{B04D6B3E-BCDB-488E-8FA0-44588DE636A5}">
      <dgm:prSet/>
      <dgm:spPr/>
      <dgm:t>
        <a:bodyPr/>
        <a:lstStyle/>
        <a:p>
          <a:endParaRPr lang="pl-PL"/>
        </a:p>
      </dgm:t>
    </dgm:pt>
    <dgm:pt modelId="{15079B6F-D5B5-440E-98B3-BBE83FCD1D31}" type="sibTrans" cxnId="{B04D6B3E-BCDB-488E-8FA0-44588DE636A5}">
      <dgm:prSet/>
      <dgm:spPr/>
      <dgm:t>
        <a:bodyPr/>
        <a:lstStyle/>
        <a:p>
          <a:endParaRPr lang="pl-PL"/>
        </a:p>
      </dgm:t>
    </dgm:pt>
    <dgm:pt modelId="{E2BB772D-6335-4D1C-9286-22C40BA8C21C}" type="pres">
      <dgm:prSet presAssocID="{B5078174-39FE-4CBE-AF9E-00F0E2D5D4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DDE330-972E-45B9-BC06-7937839C2828}" type="pres">
      <dgm:prSet presAssocID="{8A138B9A-9FAE-4836-B591-5CBF7C981484}" presName="composite" presStyleCnt="0"/>
      <dgm:spPr/>
    </dgm:pt>
    <dgm:pt modelId="{07BDE1AD-5010-486D-B462-856D3ECA62C7}" type="pres">
      <dgm:prSet presAssocID="{8A138B9A-9FAE-4836-B591-5CBF7C98148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C84C6F-D2A8-4556-8636-F1FA70A5C10A}" type="pres">
      <dgm:prSet presAssocID="{8A138B9A-9FAE-4836-B591-5CBF7C98148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FB62C3-E468-41B8-AC5D-281990E39FA3}" type="pres">
      <dgm:prSet presAssocID="{647950F1-7BB8-4D4E-89CD-BFE71B8F8B42}" presName="sp" presStyleCnt="0"/>
      <dgm:spPr/>
    </dgm:pt>
    <dgm:pt modelId="{5519D8C1-ED88-4A01-BC36-A7A6F78FED18}" type="pres">
      <dgm:prSet presAssocID="{893EE95F-A6DD-4A52-9404-2069857A5562}" presName="composite" presStyleCnt="0"/>
      <dgm:spPr/>
    </dgm:pt>
    <dgm:pt modelId="{B0A5928D-C64D-4087-9284-312091264FED}" type="pres">
      <dgm:prSet presAssocID="{893EE95F-A6DD-4A52-9404-2069857A556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ECBA2D-5F58-45F0-B83D-A7027827C4F7}" type="pres">
      <dgm:prSet presAssocID="{893EE95F-A6DD-4A52-9404-2069857A556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1F5E1D2-542A-4289-B0DA-46FADF03B8F5}" type="presOf" srcId="{225AA439-860A-4835-8ED4-177454F0C7E4}" destId="{85ECBA2D-5F58-45F0-B83D-A7027827C4F7}" srcOrd="0" destOrd="0" presId="urn:microsoft.com/office/officeart/2005/8/layout/chevron2"/>
    <dgm:cxn modelId="{5DC6FF0F-880E-415E-8F24-E45DEB1347A6}" srcId="{B5078174-39FE-4CBE-AF9E-00F0E2D5D471}" destId="{893EE95F-A6DD-4A52-9404-2069857A5562}" srcOrd="1" destOrd="0" parTransId="{FB1A9587-2E0E-464E-8CBB-D7B9DDE748C3}" sibTransId="{34DA9406-DB90-4A4B-934C-CF5560DEA586}"/>
    <dgm:cxn modelId="{B04D6B3E-BCDB-488E-8FA0-44588DE636A5}" srcId="{8A138B9A-9FAE-4836-B591-5CBF7C981484}" destId="{02F9A9E9-5E4C-4EDB-B227-E7394AA22CA2}" srcOrd="0" destOrd="0" parTransId="{9B42B0CE-3AC1-4856-8139-D4B20EED7CD9}" sibTransId="{15079B6F-D5B5-440E-98B3-BBE83FCD1D31}"/>
    <dgm:cxn modelId="{972B1A8B-9AFB-4DE5-8A3D-366A22BC27D5}" type="presOf" srcId="{8A138B9A-9FAE-4836-B591-5CBF7C981484}" destId="{07BDE1AD-5010-486D-B462-856D3ECA62C7}" srcOrd="0" destOrd="0" presId="urn:microsoft.com/office/officeart/2005/8/layout/chevron2"/>
    <dgm:cxn modelId="{A3658D28-E417-4AC6-90F2-FF7FB1B34E52}" srcId="{893EE95F-A6DD-4A52-9404-2069857A5562}" destId="{225AA439-860A-4835-8ED4-177454F0C7E4}" srcOrd="0" destOrd="0" parTransId="{C126A644-A77F-4467-8B7A-D037CA3691BD}" sibTransId="{E3CA46CD-0CD6-4CC1-B832-9B1B0B667400}"/>
    <dgm:cxn modelId="{B6132457-38E6-43EF-8C13-FB819774A57E}" type="presOf" srcId="{B5078174-39FE-4CBE-AF9E-00F0E2D5D471}" destId="{E2BB772D-6335-4D1C-9286-22C40BA8C21C}" srcOrd="0" destOrd="0" presId="urn:microsoft.com/office/officeart/2005/8/layout/chevron2"/>
    <dgm:cxn modelId="{F9065718-644E-431C-87EC-3ED324BA5DCD}" type="presOf" srcId="{02F9A9E9-5E4C-4EDB-B227-E7394AA22CA2}" destId="{F0C84C6F-D2A8-4556-8636-F1FA70A5C10A}" srcOrd="0" destOrd="0" presId="urn:microsoft.com/office/officeart/2005/8/layout/chevron2"/>
    <dgm:cxn modelId="{78FB2592-5359-4FCD-9062-6ECB55222653}" srcId="{B5078174-39FE-4CBE-AF9E-00F0E2D5D471}" destId="{8A138B9A-9FAE-4836-B591-5CBF7C981484}" srcOrd="0" destOrd="0" parTransId="{A7E98374-ABDD-4FB7-8F72-FDA7A18C52E1}" sibTransId="{647950F1-7BB8-4D4E-89CD-BFE71B8F8B42}"/>
    <dgm:cxn modelId="{7AE2D463-1DC2-4AAD-89B6-B4404A36CB2A}" type="presOf" srcId="{893EE95F-A6DD-4A52-9404-2069857A5562}" destId="{B0A5928D-C64D-4087-9284-312091264FED}" srcOrd="0" destOrd="0" presId="urn:microsoft.com/office/officeart/2005/8/layout/chevron2"/>
    <dgm:cxn modelId="{5DBD9031-261C-4B33-A2D9-D2B416D55E05}" type="presParOf" srcId="{E2BB772D-6335-4D1C-9286-22C40BA8C21C}" destId="{3FDDE330-972E-45B9-BC06-7937839C2828}" srcOrd="0" destOrd="0" presId="urn:microsoft.com/office/officeart/2005/8/layout/chevron2"/>
    <dgm:cxn modelId="{68548B0B-F7B0-488A-ABC8-AACA0FB12D6D}" type="presParOf" srcId="{3FDDE330-972E-45B9-BC06-7937839C2828}" destId="{07BDE1AD-5010-486D-B462-856D3ECA62C7}" srcOrd="0" destOrd="0" presId="urn:microsoft.com/office/officeart/2005/8/layout/chevron2"/>
    <dgm:cxn modelId="{2AC6B01F-04D8-46F4-821F-C6F108BF1B1F}" type="presParOf" srcId="{3FDDE330-972E-45B9-BC06-7937839C2828}" destId="{F0C84C6F-D2A8-4556-8636-F1FA70A5C10A}" srcOrd="1" destOrd="0" presId="urn:microsoft.com/office/officeart/2005/8/layout/chevron2"/>
    <dgm:cxn modelId="{F5F717D8-63F4-4003-A816-D18ADFB5189A}" type="presParOf" srcId="{E2BB772D-6335-4D1C-9286-22C40BA8C21C}" destId="{A2FB62C3-E468-41B8-AC5D-281990E39FA3}" srcOrd="1" destOrd="0" presId="urn:microsoft.com/office/officeart/2005/8/layout/chevron2"/>
    <dgm:cxn modelId="{22C0807B-5777-4B53-8752-10460CAF458F}" type="presParOf" srcId="{E2BB772D-6335-4D1C-9286-22C40BA8C21C}" destId="{5519D8C1-ED88-4A01-BC36-A7A6F78FED18}" srcOrd="2" destOrd="0" presId="urn:microsoft.com/office/officeart/2005/8/layout/chevron2"/>
    <dgm:cxn modelId="{5589F382-3350-4671-AC06-50F34B479D83}" type="presParOf" srcId="{5519D8C1-ED88-4A01-BC36-A7A6F78FED18}" destId="{B0A5928D-C64D-4087-9284-312091264FED}" srcOrd="0" destOrd="0" presId="urn:microsoft.com/office/officeart/2005/8/layout/chevron2"/>
    <dgm:cxn modelId="{598E4763-FDE3-4B83-83A1-C37EA7E85CA6}" type="presParOf" srcId="{5519D8C1-ED88-4A01-BC36-A7A6F78FED18}" destId="{85ECBA2D-5F58-45F0-B83D-A7027827C4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EDACF-5A3C-4E26-BA45-13A433AC01C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90D0DB-F57E-433B-BF6E-282755BD151E}">
      <dgm:prSet phldrT="[Tekst]" custT="1"/>
      <dgm:spPr/>
      <dgm:t>
        <a:bodyPr/>
        <a:lstStyle/>
        <a:p>
          <a:endParaRPr lang="pl-PL" sz="6600" dirty="0">
            <a:solidFill>
              <a:schemeClr val="tx1"/>
            </a:solidFill>
          </a:endParaRPr>
        </a:p>
      </dgm:t>
    </dgm:pt>
    <dgm:pt modelId="{A0CC6C95-C44A-41B7-B823-D2CC621A9A4F}" type="parTrans" cxnId="{34FA3D39-968A-4A83-AAC5-7E2D64EFE503}">
      <dgm:prSet/>
      <dgm:spPr/>
      <dgm:t>
        <a:bodyPr/>
        <a:lstStyle/>
        <a:p>
          <a:endParaRPr lang="pl-PL"/>
        </a:p>
      </dgm:t>
    </dgm:pt>
    <dgm:pt modelId="{B424D6FF-784C-43AC-8FA3-9CEE6749EBCF}" type="sibTrans" cxnId="{34FA3D39-968A-4A83-AAC5-7E2D64EFE503}">
      <dgm:prSet/>
      <dgm:spPr/>
      <dgm:t>
        <a:bodyPr/>
        <a:lstStyle/>
        <a:p>
          <a:endParaRPr lang="pl-PL"/>
        </a:p>
      </dgm:t>
    </dgm:pt>
    <dgm:pt modelId="{E68DF0C0-2F2A-46BD-B5AB-16ABAD2E6E62}">
      <dgm:prSet/>
      <dgm:spPr/>
      <dgm:t>
        <a:bodyPr/>
        <a:lstStyle/>
        <a:p>
          <a:r>
            <a:rPr lang="pl-PL" dirty="0" smtClean="0"/>
            <a:t>Dzięki technice cyfrowej możemy w jednym kanale telewizyjnym nadawać nie jeden, ale kilka programów TV, w tym również programy w jakości HD.</a:t>
          </a:r>
          <a:endParaRPr lang="pl-PL" dirty="0"/>
        </a:p>
      </dgm:t>
    </dgm:pt>
    <dgm:pt modelId="{A6CB062A-F77C-4B44-81C3-60A11759D722}" type="parTrans" cxnId="{A7EDD56B-4536-4E3D-AF04-8941AFC19078}">
      <dgm:prSet/>
      <dgm:spPr/>
      <dgm:t>
        <a:bodyPr/>
        <a:lstStyle/>
        <a:p>
          <a:endParaRPr lang="pl-PL"/>
        </a:p>
      </dgm:t>
    </dgm:pt>
    <dgm:pt modelId="{1D89E5A3-EF34-4C2E-9066-927727D5B09F}" type="sibTrans" cxnId="{A7EDD56B-4536-4E3D-AF04-8941AFC19078}">
      <dgm:prSet/>
      <dgm:spPr/>
      <dgm:t>
        <a:bodyPr/>
        <a:lstStyle/>
        <a:p>
          <a:endParaRPr lang="pl-PL"/>
        </a:p>
      </dgm:t>
    </dgm:pt>
    <dgm:pt modelId="{B1D40730-DD56-43E2-9D9A-5FEE703A2F25}" type="pres">
      <dgm:prSet presAssocID="{118EDACF-5A3C-4E26-BA45-13A433AC01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DCE72C7-85F8-4573-8394-ED6C14245781}" type="pres">
      <dgm:prSet presAssocID="{EF90D0DB-F57E-433B-BF6E-282755BD151E}" presName="composite" presStyleCnt="0"/>
      <dgm:spPr/>
    </dgm:pt>
    <dgm:pt modelId="{56197711-A888-408C-9928-BAC3DB36EC67}" type="pres">
      <dgm:prSet presAssocID="{EF90D0DB-F57E-433B-BF6E-282755BD151E}" presName="parentText" presStyleLbl="alignNode1" presStyleIdx="0" presStyleCnt="1" custLinFactNeighborY="-13308">
        <dgm:presLayoutVars>
          <dgm:chMax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pl-PL"/>
        </a:p>
      </dgm:t>
    </dgm:pt>
    <dgm:pt modelId="{3AA7BE0D-0DC9-4585-92FD-AE740DAB5675}" type="pres">
      <dgm:prSet presAssocID="{EF90D0DB-F57E-433B-BF6E-282755BD151E}" presName="descendantText" presStyleLbl="alignAcc1" presStyleIdx="0" presStyleCnt="1" custScaleX="94527" custScaleY="1840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AF5BCD-52ED-49B6-AFA9-AADE139CC2A9}" type="presOf" srcId="{118EDACF-5A3C-4E26-BA45-13A433AC01CB}" destId="{B1D40730-DD56-43E2-9D9A-5FEE703A2F25}" srcOrd="0" destOrd="0" presId="urn:microsoft.com/office/officeart/2005/8/layout/chevron2"/>
    <dgm:cxn modelId="{14C30788-4D2C-46E4-AD1E-1C22F0A393C7}" type="presOf" srcId="{E68DF0C0-2F2A-46BD-B5AB-16ABAD2E6E62}" destId="{3AA7BE0D-0DC9-4585-92FD-AE740DAB5675}" srcOrd="0" destOrd="0" presId="urn:microsoft.com/office/officeart/2005/8/layout/chevron2"/>
    <dgm:cxn modelId="{A7EDD56B-4536-4E3D-AF04-8941AFC19078}" srcId="{EF90D0DB-F57E-433B-BF6E-282755BD151E}" destId="{E68DF0C0-2F2A-46BD-B5AB-16ABAD2E6E62}" srcOrd="0" destOrd="0" parTransId="{A6CB062A-F77C-4B44-81C3-60A11759D722}" sibTransId="{1D89E5A3-EF34-4C2E-9066-927727D5B09F}"/>
    <dgm:cxn modelId="{34FA3D39-968A-4A83-AAC5-7E2D64EFE503}" srcId="{118EDACF-5A3C-4E26-BA45-13A433AC01CB}" destId="{EF90D0DB-F57E-433B-BF6E-282755BD151E}" srcOrd="0" destOrd="0" parTransId="{A0CC6C95-C44A-41B7-B823-D2CC621A9A4F}" sibTransId="{B424D6FF-784C-43AC-8FA3-9CEE6749EBCF}"/>
    <dgm:cxn modelId="{1A2D5170-D1C3-4758-8823-B233CD82342C}" type="presOf" srcId="{EF90D0DB-F57E-433B-BF6E-282755BD151E}" destId="{56197711-A888-408C-9928-BAC3DB36EC67}" srcOrd="0" destOrd="0" presId="urn:microsoft.com/office/officeart/2005/8/layout/chevron2"/>
    <dgm:cxn modelId="{C327B566-6D72-45A0-8C68-2E2E6ADE1C7C}" type="presParOf" srcId="{B1D40730-DD56-43E2-9D9A-5FEE703A2F25}" destId="{2DCE72C7-85F8-4573-8394-ED6C14245781}" srcOrd="0" destOrd="0" presId="urn:microsoft.com/office/officeart/2005/8/layout/chevron2"/>
    <dgm:cxn modelId="{D34CABCE-37D5-4A12-B27D-14FC2E5EFC92}" type="presParOf" srcId="{2DCE72C7-85F8-4573-8394-ED6C14245781}" destId="{56197711-A888-408C-9928-BAC3DB36EC67}" srcOrd="0" destOrd="0" presId="urn:microsoft.com/office/officeart/2005/8/layout/chevron2"/>
    <dgm:cxn modelId="{D195BE1F-2CBE-40ED-A15F-2BB5013439CE}" type="presParOf" srcId="{2DCE72C7-85F8-4573-8394-ED6C14245781}" destId="{3AA7BE0D-0DC9-4585-92FD-AE740DAB56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7E644C-8D8E-44E1-AA1E-C7A2649D8944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B31A68-EF5E-4595-A14B-2A38D0B23B60}">
      <dgm:prSet phldrT="[Tekst]"/>
      <dgm:spPr/>
      <dgm:t>
        <a:bodyPr/>
        <a:lstStyle/>
        <a:p>
          <a:r>
            <a:rPr lang="pl-PL" dirty="0" smtClean="0"/>
            <a:t>Abonenci sieci kablowych.</a:t>
          </a:r>
          <a:endParaRPr lang="pl-PL" dirty="0">
            <a:solidFill>
              <a:schemeClr val="tx1"/>
            </a:solidFill>
          </a:endParaRPr>
        </a:p>
      </dgm:t>
    </dgm:pt>
    <dgm:pt modelId="{6F0B242C-AA87-4A50-8F23-018D6DDBBDCB}" type="parTrans" cxnId="{C0D8691B-7FAA-4E69-A086-2518CF99C6CB}">
      <dgm:prSet/>
      <dgm:spPr/>
      <dgm:t>
        <a:bodyPr/>
        <a:lstStyle/>
        <a:p>
          <a:endParaRPr lang="pl-PL"/>
        </a:p>
      </dgm:t>
    </dgm:pt>
    <dgm:pt modelId="{84828471-B52B-496E-A3D5-8E3BD3CA9B0C}" type="sibTrans" cxnId="{C0D8691B-7FAA-4E69-A086-2518CF99C6CB}">
      <dgm:prSet/>
      <dgm:spPr/>
      <dgm:t>
        <a:bodyPr/>
        <a:lstStyle/>
        <a:p>
          <a:endParaRPr lang="pl-PL"/>
        </a:p>
      </dgm:t>
    </dgm:pt>
    <dgm:pt modelId="{1FBFB124-84C9-4C72-885D-1543EE037C6D}">
      <dgm:prSet phldrT="[Tekst]"/>
      <dgm:spPr/>
      <dgm:t>
        <a:bodyPr/>
        <a:lstStyle/>
        <a:p>
          <a:r>
            <a:rPr lang="pl-PL" dirty="0" smtClean="0"/>
            <a:t>Abonenci platform satelitarnych.</a:t>
          </a:r>
          <a:endParaRPr lang="pl-PL" dirty="0">
            <a:solidFill>
              <a:schemeClr val="tx1"/>
            </a:solidFill>
          </a:endParaRPr>
        </a:p>
      </dgm:t>
    </dgm:pt>
    <dgm:pt modelId="{7C052DC0-E0E5-407D-A32A-6BD1BAFE02E7}" type="parTrans" cxnId="{9CE72E27-30DB-4A87-A5E0-AD03417EAD10}">
      <dgm:prSet/>
      <dgm:spPr/>
      <dgm:t>
        <a:bodyPr/>
        <a:lstStyle/>
        <a:p>
          <a:endParaRPr lang="pl-PL"/>
        </a:p>
      </dgm:t>
    </dgm:pt>
    <dgm:pt modelId="{AAFC6805-6357-43AB-AEE5-220155C57B39}" type="sibTrans" cxnId="{9CE72E27-30DB-4A87-A5E0-AD03417EAD10}">
      <dgm:prSet/>
      <dgm:spPr/>
      <dgm:t>
        <a:bodyPr/>
        <a:lstStyle/>
        <a:p>
          <a:endParaRPr lang="pl-PL"/>
        </a:p>
      </dgm:t>
    </dgm:pt>
    <dgm:pt modelId="{3E5A9219-706F-4892-9FE7-120980FC9EC8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pl-PL" dirty="0" smtClean="0"/>
            <a:t>Posiadacze nowoczesnych telewizorów</a:t>
          </a:r>
        </a:p>
        <a:p>
          <a:pPr>
            <a:spcAft>
              <a:spcPts val="0"/>
            </a:spcAft>
          </a:pPr>
          <a:r>
            <a:rPr lang="pl-PL" dirty="0" smtClean="0"/>
            <a:t>z wbudowanym dekoderem</a:t>
          </a:r>
        </a:p>
        <a:p>
          <a:pPr>
            <a:spcAft>
              <a:spcPts val="0"/>
            </a:spcAft>
          </a:pPr>
          <a:r>
            <a:rPr lang="pl-PL" dirty="0" smtClean="0"/>
            <a:t> DVB-T/MPEG-4 i Dolby Digital Plus.</a:t>
          </a:r>
          <a:endParaRPr lang="pl-PL" dirty="0">
            <a:solidFill>
              <a:schemeClr val="tx1"/>
            </a:solidFill>
          </a:endParaRPr>
        </a:p>
      </dgm:t>
    </dgm:pt>
    <dgm:pt modelId="{BC0EC33F-219D-4BBE-8AD5-604EE22E0E17}" type="parTrans" cxnId="{EBBD29E4-C748-4A63-AACA-56BB9446F549}">
      <dgm:prSet/>
      <dgm:spPr/>
      <dgm:t>
        <a:bodyPr/>
        <a:lstStyle/>
        <a:p>
          <a:endParaRPr lang="pl-PL"/>
        </a:p>
      </dgm:t>
    </dgm:pt>
    <dgm:pt modelId="{EC36664F-83CB-4105-9E33-AF121208080B}" type="sibTrans" cxnId="{EBBD29E4-C748-4A63-AACA-56BB9446F549}">
      <dgm:prSet/>
      <dgm:spPr/>
      <dgm:t>
        <a:bodyPr/>
        <a:lstStyle/>
        <a:p>
          <a:endParaRPr lang="pl-PL"/>
        </a:p>
      </dgm:t>
    </dgm:pt>
    <dgm:pt modelId="{9C4ADF10-050B-4CEC-8757-F520CBA2743F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Posiadacze zewnętrznych dekoderów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/>
            <a:t>DVB-T/MPEG-4 i Dolby Digital Plus.</a:t>
          </a:r>
          <a:r>
            <a:rPr lang="pl-PL" dirty="0" smtClean="0">
              <a:solidFill>
                <a:schemeClr val="tx1"/>
              </a:solidFill>
            </a:rPr>
            <a:t> </a:t>
          </a:r>
          <a:endParaRPr lang="pl-PL" dirty="0">
            <a:solidFill>
              <a:schemeClr val="tx1"/>
            </a:solidFill>
          </a:endParaRPr>
        </a:p>
      </dgm:t>
    </dgm:pt>
    <dgm:pt modelId="{1D307AF2-E941-45DF-8EB5-D4D2B200229A}" type="parTrans" cxnId="{BBE0577A-BCBF-4002-A839-80D53873732D}">
      <dgm:prSet/>
      <dgm:spPr/>
      <dgm:t>
        <a:bodyPr/>
        <a:lstStyle/>
        <a:p>
          <a:endParaRPr lang="pl-PL"/>
        </a:p>
      </dgm:t>
    </dgm:pt>
    <dgm:pt modelId="{30C36AE5-138E-4B9B-BE8E-29153EF8630D}" type="sibTrans" cxnId="{BBE0577A-BCBF-4002-A839-80D53873732D}">
      <dgm:prSet/>
      <dgm:spPr/>
      <dgm:t>
        <a:bodyPr/>
        <a:lstStyle/>
        <a:p>
          <a:endParaRPr lang="pl-PL"/>
        </a:p>
      </dgm:t>
    </dgm:pt>
    <dgm:pt modelId="{E7507B2B-860A-438C-BA7F-41CF560DBE17}" type="pres">
      <dgm:prSet presAssocID="{147E644C-8D8E-44E1-AA1E-C7A2649D894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183F52-3295-41C1-9AE7-055A877F5FEB}" type="pres">
      <dgm:prSet presAssocID="{4AB31A68-EF5E-4595-A14B-2A38D0B23B60}" presName="circle1" presStyleLbl="node1" presStyleIdx="0" presStyleCnt="4" custLinFactNeighborX="1449"/>
      <dgm:spPr/>
      <dgm:t>
        <a:bodyPr/>
        <a:lstStyle/>
        <a:p>
          <a:endParaRPr lang="pl-PL"/>
        </a:p>
      </dgm:t>
    </dgm:pt>
    <dgm:pt modelId="{D0A54050-A75F-47F1-A94E-F24D69BE0C77}" type="pres">
      <dgm:prSet presAssocID="{4AB31A68-EF5E-4595-A14B-2A38D0B23B60}" presName="space" presStyleCnt="0"/>
      <dgm:spPr/>
    </dgm:pt>
    <dgm:pt modelId="{408B2EBA-1A48-4E83-80C1-5D382EB54CB5}" type="pres">
      <dgm:prSet presAssocID="{4AB31A68-EF5E-4595-A14B-2A38D0B23B60}" presName="rect1" presStyleLbl="alignAcc1" presStyleIdx="0" presStyleCnt="4"/>
      <dgm:spPr/>
      <dgm:t>
        <a:bodyPr/>
        <a:lstStyle/>
        <a:p>
          <a:endParaRPr lang="pl-PL"/>
        </a:p>
      </dgm:t>
    </dgm:pt>
    <dgm:pt modelId="{B7089CFF-5AED-4F33-9ED7-DB227612504A}" type="pres">
      <dgm:prSet presAssocID="{1FBFB124-84C9-4C72-885D-1543EE037C6D}" presName="vertSpace2" presStyleLbl="node1" presStyleIdx="0" presStyleCnt="4"/>
      <dgm:spPr/>
    </dgm:pt>
    <dgm:pt modelId="{5C988875-EDDB-4827-975D-36E332949E1D}" type="pres">
      <dgm:prSet presAssocID="{1FBFB124-84C9-4C72-885D-1543EE037C6D}" presName="circle2" presStyleLbl="node1" presStyleIdx="1" presStyleCnt="4"/>
      <dgm:spPr/>
    </dgm:pt>
    <dgm:pt modelId="{46522ABA-B3EB-4D90-8DA4-6E4BFF89E781}" type="pres">
      <dgm:prSet presAssocID="{1FBFB124-84C9-4C72-885D-1543EE037C6D}" presName="rect2" presStyleLbl="alignAcc1" presStyleIdx="1" presStyleCnt="4"/>
      <dgm:spPr/>
      <dgm:t>
        <a:bodyPr/>
        <a:lstStyle/>
        <a:p>
          <a:endParaRPr lang="pl-PL"/>
        </a:p>
      </dgm:t>
    </dgm:pt>
    <dgm:pt modelId="{49CB3BE1-978B-42E6-8E86-8EB4A95CF876}" type="pres">
      <dgm:prSet presAssocID="{3E5A9219-706F-4892-9FE7-120980FC9EC8}" presName="vertSpace3" presStyleLbl="node1" presStyleIdx="1" presStyleCnt="4"/>
      <dgm:spPr/>
    </dgm:pt>
    <dgm:pt modelId="{AD2BA252-B8DF-4679-A526-6D3C7DCB0B89}" type="pres">
      <dgm:prSet presAssocID="{3E5A9219-706F-4892-9FE7-120980FC9EC8}" presName="circle3" presStyleLbl="node1" presStyleIdx="2" presStyleCnt="4"/>
      <dgm:spPr/>
    </dgm:pt>
    <dgm:pt modelId="{A9E6DFAB-8B43-4822-A6D0-D72F1FCD8AD7}" type="pres">
      <dgm:prSet presAssocID="{3E5A9219-706F-4892-9FE7-120980FC9EC8}" presName="rect3" presStyleLbl="alignAcc1" presStyleIdx="2" presStyleCnt="4" custLinFactNeighborX="578" custLinFactNeighborY="-1932"/>
      <dgm:spPr/>
      <dgm:t>
        <a:bodyPr/>
        <a:lstStyle/>
        <a:p>
          <a:endParaRPr lang="pl-PL"/>
        </a:p>
      </dgm:t>
    </dgm:pt>
    <dgm:pt modelId="{CA4A3787-3647-4CCD-8EF9-FA6B91797A67}" type="pres">
      <dgm:prSet presAssocID="{9C4ADF10-050B-4CEC-8757-F520CBA2743F}" presName="vertSpace4" presStyleLbl="node1" presStyleIdx="2" presStyleCnt="4"/>
      <dgm:spPr/>
    </dgm:pt>
    <dgm:pt modelId="{83FA169B-1427-4CDE-9B33-B1C44EF95BB4}" type="pres">
      <dgm:prSet presAssocID="{9C4ADF10-050B-4CEC-8757-F520CBA2743F}" presName="circle4" presStyleLbl="node1" presStyleIdx="3" presStyleCnt="4"/>
      <dgm:spPr/>
    </dgm:pt>
    <dgm:pt modelId="{3B3E56A6-3E28-4D86-A5D8-1E9D1F333A1A}" type="pres">
      <dgm:prSet presAssocID="{9C4ADF10-050B-4CEC-8757-F520CBA2743F}" presName="rect4" presStyleLbl="alignAcc1" presStyleIdx="3" presStyleCnt="4"/>
      <dgm:spPr/>
      <dgm:t>
        <a:bodyPr/>
        <a:lstStyle/>
        <a:p>
          <a:endParaRPr lang="pl-PL"/>
        </a:p>
      </dgm:t>
    </dgm:pt>
    <dgm:pt modelId="{4E139DA9-611F-4645-B82B-50584C754E43}" type="pres">
      <dgm:prSet presAssocID="{4AB31A68-EF5E-4595-A14B-2A38D0B23B6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6ADE69-0ECF-4EC1-99B3-9E6CF1130466}" type="pres">
      <dgm:prSet presAssocID="{1FBFB124-84C9-4C72-885D-1543EE037C6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3E8B40-B157-459A-BBB0-4AF6A063AC2A}" type="pres">
      <dgm:prSet presAssocID="{3E5A9219-706F-4892-9FE7-120980FC9EC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97714E-6D8B-47DC-9F9D-1AE86A2EFA35}" type="pres">
      <dgm:prSet presAssocID="{9C4ADF10-050B-4CEC-8757-F520CBA2743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4FE119B-8F6F-4A9A-BDF2-BB3662F0D9E2}" type="presOf" srcId="{4AB31A68-EF5E-4595-A14B-2A38D0B23B60}" destId="{4E139DA9-611F-4645-B82B-50584C754E43}" srcOrd="1" destOrd="0" presId="urn:microsoft.com/office/officeart/2005/8/layout/target3"/>
    <dgm:cxn modelId="{C0D8691B-7FAA-4E69-A086-2518CF99C6CB}" srcId="{147E644C-8D8E-44E1-AA1E-C7A2649D8944}" destId="{4AB31A68-EF5E-4595-A14B-2A38D0B23B60}" srcOrd="0" destOrd="0" parTransId="{6F0B242C-AA87-4A50-8F23-018D6DDBBDCB}" sibTransId="{84828471-B52B-496E-A3D5-8E3BD3CA9B0C}"/>
    <dgm:cxn modelId="{35D48492-1215-4DC4-B327-FEEB90777F64}" type="presOf" srcId="{3E5A9219-706F-4892-9FE7-120980FC9EC8}" destId="{A9E6DFAB-8B43-4822-A6D0-D72F1FCD8AD7}" srcOrd="0" destOrd="0" presId="urn:microsoft.com/office/officeart/2005/8/layout/target3"/>
    <dgm:cxn modelId="{FF1AEAD9-97CD-4958-9103-044EAA27A1AE}" type="presOf" srcId="{1FBFB124-84C9-4C72-885D-1543EE037C6D}" destId="{46522ABA-B3EB-4D90-8DA4-6E4BFF89E781}" srcOrd="0" destOrd="0" presId="urn:microsoft.com/office/officeart/2005/8/layout/target3"/>
    <dgm:cxn modelId="{A158E748-E6CA-4559-8C42-31FCF9F2FBE5}" type="presOf" srcId="{147E644C-8D8E-44E1-AA1E-C7A2649D8944}" destId="{E7507B2B-860A-438C-BA7F-41CF560DBE17}" srcOrd="0" destOrd="0" presId="urn:microsoft.com/office/officeart/2005/8/layout/target3"/>
    <dgm:cxn modelId="{02B15A0C-EE7A-4C19-BF88-8F4FA528F757}" type="presOf" srcId="{4AB31A68-EF5E-4595-A14B-2A38D0B23B60}" destId="{408B2EBA-1A48-4E83-80C1-5D382EB54CB5}" srcOrd="0" destOrd="0" presId="urn:microsoft.com/office/officeart/2005/8/layout/target3"/>
    <dgm:cxn modelId="{9CE72E27-30DB-4A87-A5E0-AD03417EAD10}" srcId="{147E644C-8D8E-44E1-AA1E-C7A2649D8944}" destId="{1FBFB124-84C9-4C72-885D-1543EE037C6D}" srcOrd="1" destOrd="0" parTransId="{7C052DC0-E0E5-407D-A32A-6BD1BAFE02E7}" sibTransId="{AAFC6805-6357-43AB-AEE5-220155C57B39}"/>
    <dgm:cxn modelId="{EBBD29E4-C748-4A63-AACA-56BB9446F549}" srcId="{147E644C-8D8E-44E1-AA1E-C7A2649D8944}" destId="{3E5A9219-706F-4892-9FE7-120980FC9EC8}" srcOrd="2" destOrd="0" parTransId="{BC0EC33F-219D-4BBE-8AD5-604EE22E0E17}" sibTransId="{EC36664F-83CB-4105-9E33-AF121208080B}"/>
    <dgm:cxn modelId="{77BFFCE7-8A1C-4C67-971D-D38B5720CF50}" type="presOf" srcId="{9C4ADF10-050B-4CEC-8757-F520CBA2743F}" destId="{6797714E-6D8B-47DC-9F9D-1AE86A2EFA35}" srcOrd="1" destOrd="0" presId="urn:microsoft.com/office/officeart/2005/8/layout/target3"/>
    <dgm:cxn modelId="{3E1F651E-28DA-4EA5-A1FC-7D6B79DD64BD}" type="presOf" srcId="{3E5A9219-706F-4892-9FE7-120980FC9EC8}" destId="{B73E8B40-B157-459A-BBB0-4AF6A063AC2A}" srcOrd="1" destOrd="0" presId="urn:microsoft.com/office/officeart/2005/8/layout/target3"/>
    <dgm:cxn modelId="{735C9C71-998E-4ED3-8C1E-F0D108AAE0A9}" type="presOf" srcId="{1FBFB124-84C9-4C72-885D-1543EE037C6D}" destId="{CB6ADE69-0ECF-4EC1-99B3-9E6CF1130466}" srcOrd="1" destOrd="0" presId="urn:microsoft.com/office/officeart/2005/8/layout/target3"/>
    <dgm:cxn modelId="{26949119-1F40-4FE3-B2DF-49CEC8D7E115}" type="presOf" srcId="{9C4ADF10-050B-4CEC-8757-F520CBA2743F}" destId="{3B3E56A6-3E28-4D86-A5D8-1E9D1F333A1A}" srcOrd="0" destOrd="0" presId="urn:microsoft.com/office/officeart/2005/8/layout/target3"/>
    <dgm:cxn modelId="{BBE0577A-BCBF-4002-A839-80D53873732D}" srcId="{147E644C-8D8E-44E1-AA1E-C7A2649D8944}" destId="{9C4ADF10-050B-4CEC-8757-F520CBA2743F}" srcOrd="3" destOrd="0" parTransId="{1D307AF2-E941-45DF-8EB5-D4D2B200229A}" sibTransId="{30C36AE5-138E-4B9B-BE8E-29153EF8630D}"/>
    <dgm:cxn modelId="{850A5E8B-0384-409D-82C9-2311FAC0D46E}" type="presParOf" srcId="{E7507B2B-860A-438C-BA7F-41CF560DBE17}" destId="{D3183F52-3295-41C1-9AE7-055A877F5FEB}" srcOrd="0" destOrd="0" presId="urn:microsoft.com/office/officeart/2005/8/layout/target3"/>
    <dgm:cxn modelId="{1C461974-D0E0-4B4B-9F3D-A75769208289}" type="presParOf" srcId="{E7507B2B-860A-438C-BA7F-41CF560DBE17}" destId="{D0A54050-A75F-47F1-A94E-F24D69BE0C77}" srcOrd="1" destOrd="0" presId="urn:microsoft.com/office/officeart/2005/8/layout/target3"/>
    <dgm:cxn modelId="{E1569821-A419-413C-AA27-47995B0BD713}" type="presParOf" srcId="{E7507B2B-860A-438C-BA7F-41CF560DBE17}" destId="{408B2EBA-1A48-4E83-80C1-5D382EB54CB5}" srcOrd="2" destOrd="0" presId="urn:microsoft.com/office/officeart/2005/8/layout/target3"/>
    <dgm:cxn modelId="{35FD6BBD-F647-4599-A864-AC1E289A39D4}" type="presParOf" srcId="{E7507B2B-860A-438C-BA7F-41CF560DBE17}" destId="{B7089CFF-5AED-4F33-9ED7-DB227612504A}" srcOrd="3" destOrd="0" presId="urn:microsoft.com/office/officeart/2005/8/layout/target3"/>
    <dgm:cxn modelId="{A30499A8-762D-4E55-A852-8607D59DB268}" type="presParOf" srcId="{E7507B2B-860A-438C-BA7F-41CF560DBE17}" destId="{5C988875-EDDB-4827-975D-36E332949E1D}" srcOrd="4" destOrd="0" presId="urn:microsoft.com/office/officeart/2005/8/layout/target3"/>
    <dgm:cxn modelId="{B3B1639F-09CC-41FA-B18C-C05EDCA58E27}" type="presParOf" srcId="{E7507B2B-860A-438C-BA7F-41CF560DBE17}" destId="{46522ABA-B3EB-4D90-8DA4-6E4BFF89E781}" srcOrd="5" destOrd="0" presId="urn:microsoft.com/office/officeart/2005/8/layout/target3"/>
    <dgm:cxn modelId="{3434CF9F-1BF3-45D8-9A2E-187540530FF8}" type="presParOf" srcId="{E7507B2B-860A-438C-BA7F-41CF560DBE17}" destId="{49CB3BE1-978B-42E6-8E86-8EB4A95CF876}" srcOrd="6" destOrd="0" presId="urn:microsoft.com/office/officeart/2005/8/layout/target3"/>
    <dgm:cxn modelId="{B17F7E25-3039-4774-BBBF-1AECCEDF7C58}" type="presParOf" srcId="{E7507B2B-860A-438C-BA7F-41CF560DBE17}" destId="{AD2BA252-B8DF-4679-A526-6D3C7DCB0B89}" srcOrd="7" destOrd="0" presId="urn:microsoft.com/office/officeart/2005/8/layout/target3"/>
    <dgm:cxn modelId="{13D0E027-470C-43C7-BD9B-F11511F9D31D}" type="presParOf" srcId="{E7507B2B-860A-438C-BA7F-41CF560DBE17}" destId="{A9E6DFAB-8B43-4822-A6D0-D72F1FCD8AD7}" srcOrd="8" destOrd="0" presId="urn:microsoft.com/office/officeart/2005/8/layout/target3"/>
    <dgm:cxn modelId="{C8318FD9-80B6-4D8E-913E-4A99CF965463}" type="presParOf" srcId="{E7507B2B-860A-438C-BA7F-41CF560DBE17}" destId="{CA4A3787-3647-4CCD-8EF9-FA6B91797A67}" srcOrd="9" destOrd="0" presId="urn:microsoft.com/office/officeart/2005/8/layout/target3"/>
    <dgm:cxn modelId="{53E9743F-1A34-4D2F-8ABD-D3F7C884AD04}" type="presParOf" srcId="{E7507B2B-860A-438C-BA7F-41CF560DBE17}" destId="{83FA169B-1427-4CDE-9B33-B1C44EF95BB4}" srcOrd="10" destOrd="0" presId="urn:microsoft.com/office/officeart/2005/8/layout/target3"/>
    <dgm:cxn modelId="{7B62AB69-FDF6-47D1-A678-69FDD2DC2E53}" type="presParOf" srcId="{E7507B2B-860A-438C-BA7F-41CF560DBE17}" destId="{3B3E56A6-3E28-4D86-A5D8-1E9D1F333A1A}" srcOrd="11" destOrd="0" presId="urn:microsoft.com/office/officeart/2005/8/layout/target3"/>
    <dgm:cxn modelId="{01C503DB-8DD5-4659-A615-E5064890147E}" type="presParOf" srcId="{E7507B2B-860A-438C-BA7F-41CF560DBE17}" destId="{4E139DA9-611F-4645-B82B-50584C754E43}" srcOrd="12" destOrd="0" presId="urn:microsoft.com/office/officeart/2005/8/layout/target3"/>
    <dgm:cxn modelId="{3D0ABDEA-4E77-4F2F-992F-14889BBB35E9}" type="presParOf" srcId="{E7507B2B-860A-438C-BA7F-41CF560DBE17}" destId="{CB6ADE69-0ECF-4EC1-99B3-9E6CF1130466}" srcOrd="13" destOrd="0" presId="urn:microsoft.com/office/officeart/2005/8/layout/target3"/>
    <dgm:cxn modelId="{DF041997-764A-45D6-B56F-4CE38F3803DF}" type="presParOf" srcId="{E7507B2B-860A-438C-BA7F-41CF560DBE17}" destId="{B73E8B40-B157-459A-BBB0-4AF6A063AC2A}" srcOrd="14" destOrd="0" presId="urn:microsoft.com/office/officeart/2005/8/layout/target3"/>
    <dgm:cxn modelId="{0CD4FC6F-3E87-4B39-99FA-142C7380CF3C}" type="presParOf" srcId="{E7507B2B-860A-438C-BA7F-41CF560DBE17}" destId="{6797714E-6D8B-47DC-9F9D-1AE86A2EFA3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3D0F41-CE03-4C67-B7FB-63A3172A117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75FB76D-BF91-4631-99A6-F85D718531DA}">
      <dgm:prSet phldrT="[Tekst]"/>
      <dgm:spPr/>
      <dgm:t>
        <a:bodyPr/>
        <a:lstStyle/>
        <a:p>
          <a:r>
            <a:rPr lang="pl-PL" b="1" dirty="0" smtClean="0">
              <a:solidFill>
                <a:srgbClr val="C00000"/>
              </a:solidFill>
            </a:rPr>
            <a:t>Gospodarstwa domowe odbierające telewizję analogową tylko z anten naziemnych, czyli:</a:t>
          </a:r>
          <a:endParaRPr lang="pl-PL" dirty="0"/>
        </a:p>
      </dgm:t>
    </dgm:pt>
    <dgm:pt modelId="{0C341614-9714-4AC2-8463-EA4C67B9F907}" type="parTrans" cxnId="{29F1CAA3-A2BF-40F9-9C13-4D78B99C12FF}">
      <dgm:prSet/>
      <dgm:spPr/>
      <dgm:t>
        <a:bodyPr/>
        <a:lstStyle/>
        <a:p>
          <a:endParaRPr lang="pl-PL"/>
        </a:p>
      </dgm:t>
    </dgm:pt>
    <dgm:pt modelId="{AA7E5598-BD5E-48F4-AA81-5800F5782B56}" type="sibTrans" cxnId="{29F1CAA3-A2BF-40F9-9C13-4D78B99C12FF}">
      <dgm:prSet/>
      <dgm:spPr/>
      <dgm:t>
        <a:bodyPr/>
        <a:lstStyle/>
        <a:p>
          <a:endParaRPr lang="pl-PL"/>
        </a:p>
      </dgm:t>
    </dgm:pt>
    <dgm:pt modelId="{B4520515-0A69-44EE-B327-85860A94F4C5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pl-PL" b="1" dirty="0" smtClean="0"/>
            <a:t>gospodarstwa domowe korzystające</a:t>
          </a:r>
        </a:p>
        <a:p>
          <a:pPr>
            <a:spcAft>
              <a:spcPts val="0"/>
            </a:spcAft>
          </a:pPr>
          <a:r>
            <a:rPr lang="pl-PL" b="1" dirty="0" smtClean="0"/>
            <a:t>z anten indywidualnych;</a:t>
          </a:r>
          <a:endParaRPr lang="pl-PL" b="1" dirty="0"/>
        </a:p>
      </dgm:t>
    </dgm:pt>
    <dgm:pt modelId="{301C9AA7-EB12-4600-9A2B-E5015D716D48}" type="parTrans" cxnId="{23D5F103-C7E2-45B8-907F-20E2964A176C}">
      <dgm:prSet/>
      <dgm:spPr/>
      <dgm:t>
        <a:bodyPr/>
        <a:lstStyle/>
        <a:p>
          <a:endParaRPr lang="pl-PL"/>
        </a:p>
      </dgm:t>
    </dgm:pt>
    <dgm:pt modelId="{F587429D-1070-475B-B418-1B1896D49835}" type="sibTrans" cxnId="{23D5F103-C7E2-45B8-907F-20E2964A176C}">
      <dgm:prSet/>
      <dgm:spPr/>
      <dgm:t>
        <a:bodyPr/>
        <a:lstStyle/>
        <a:p>
          <a:endParaRPr lang="pl-PL"/>
        </a:p>
      </dgm:t>
    </dgm:pt>
    <dgm:pt modelId="{6CBE37C2-E36E-4972-B53C-D9B346CE4F27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pl-PL" b="1" dirty="0" smtClean="0"/>
            <a:t>gospodarstwa domowe w budynkach wielorodzinnych wyposażonych</a:t>
          </a:r>
        </a:p>
        <a:p>
          <a:pPr>
            <a:spcAft>
              <a:spcPts val="0"/>
            </a:spcAft>
          </a:pPr>
          <a:r>
            <a:rPr lang="pl-PL" b="1" dirty="0" smtClean="0"/>
            <a:t>w antenowe instalacje zbiorowe (</a:t>
          </a:r>
          <a:r>
            <a:rPr lang="pl-PL" b="1" dirty="0" err="1" smtClean="0"/>
            <a:t>AIZ</a:t>
          </a:r>
          <a:r>
            <a:rPr lang="pl-PL" b="1" dirty="0" smtClean="0"/>
            <a:t>).</a:t>
          </a:r>
          <a:endParaRPr lang="pl-PL" b="1" dirty="0"/>
        </a:p>
      </dgm:t>
    </dgm:pt>
    <dgm:pt modelId="{3A86C96D-C991-4603-8E45-5233C18F87CB}" type="parTrans" cxnId="{4D84518C-EE08-47F3-8C53-659A47531480}">
      <dgm:prSet/>
      <dgm:spPr/>
      <dgm:t>
        <a:bodyPr/>
        <a:lstStyle/>
        <a:p>
          <a:endParaRPr lang="pl-PL"/>
        </a:p>
      </dgm:t>
    </dgm:pt>
    <dgm:pt modelId="{3A0603FF-6F6D-41DF-BEF1-BC75663473E5}" type="sibTrans" cxnId="{4D84518C-EE08-47F3-8C53-659A47531480}">
      <dgm:prSet/>
      <dgm:spPr/>
      <dgm:t>
        <a:bodyPr/>
        <a:lstStyle/>
        <a:p>
          <a:endParaRPr lang="pl-PL"/>
        </a:p>
      </dgm:t>
    </dgm:pt>
    <dgm:pt modelId="{BDF79BFC-59C9-4787-921B-6B0D7C7E35D4}" type="pres">
      <dgm:prSet presAssocID="{FB3D0F41-CE03-4C67-B7FB-63A3172A11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0253C33-6339-4304-A341-2337A426C21A}" type="pres">
      <dgm:prSet presAssocID="{575FB76D-BF91-4631-99A6-F85D718531DA}" presName="root" presStyleCnt="0"/>
      <dgm:spPr/>
    </dgm:pt>
    <dgm:pt modelId="{E355EA39-12CE-449A-A02B-8DA30F71274A}" type="pres">
      <dgm:prSet presAssocID="{575FB76D-BF91-4631-99A6-F85D718531DA}" presName="rootComposite" presStyleCnt="0"/>
      <dgm:spPr/>
    </dgm:pt>
    <dgm:pt modelId="{332F3E88-584C-44C4-862B-822DBB828C4F}" type="pres">
      <dgm:prSet presAssocID="{575FB76D-BF91-4631-99A6-F85D718531DA}" presName="rootText" presStyleLbl="node1" presStyleIdx="0" presStyleCnt="1" custScaleX="291638"/>
      <dgm:spPr/>
      <dgm:t>
        <a:bodyPr/>
        <a:lstStyle/>
        <a:p>
          <a:endParaRPr lang="pl-PL"/>
        </a:p>
      </dgm:t>
    </dgm:pt>
    <dgm:pt modelId="{C663BECA-634D-48ED-9DD9-C8EECF526062}" type="pres">
      <dgm:prSet presAssocID="{575FB76D-BF91-4631-99A6-F85D718531DA}" presName="rootConnector" presStyleLbl="node1" presStyleIdx="0" presStyleCnt="1"/>
      <dgm:spPr/>
      <dgm:t>
        <a:bodyPr/>
        <a:lstStyle/>
        <a:p>
          <a:endParaRPr lang="pl-PL"/>
        </a:p>
      </dgm:t>
    </dgm:pt>
    <dgm:pt modelId="{FCB6ABEA-B95E-49A9-B7A1-9C0DE12CAF5A}" type="pres">
      <dgm:prSet presAssocID="{575FB76D-BF91-4631-99A6-F85D718531DA}" presName="childShape" presStyleCnt="0"/>
      <dgm:spPr/>
    </dgm:pt>
    <dgm:pt modelId="{2FCBE9A9-29D1-439D-B5B3-46D65F3FCC48}" type="pres">
      <dgm:prSet presAssocID="{301C9AA7-EB12-4600-9A2B-E5015D716D48}" presName="Name13" presStyleLbl="parChTrans1D2" presStyleIdx="0" presStyleCnt="2"/>
      <dgm:spPr/>
      <dgm:t>
        <a:bodyPr/>
        <a:lstStyle/>
        <a:p>
          <a:endParaRPr lang="pl-PL"/>
        </a:p>
      </dgm:t>
    </dgm:pt>
    <dgm:pt modelId="{C53640E0-66DF-4882-A585-3553995B7AA3}" type="pres">
      <dgm:prSet presAssocID="{B4520515-0A69-44EE-B327-85860A94F4C5}" presName="childText" presStyleLbl="bgAcc1" presStyleIdx="0" presStyleCnt="2" custScaleX="2740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5E89F7-37B2-4E40-97CC-4063CF9B6F5F}" type="pres">
      <dgm:prSet presAssocID="{3A86C96D-C991-4603-8E45-5233C18F87CB}" presName="Name13" presStyleLbl="parChTrans1D2" presStyleIdx="1" presStyleCnt="2"/>
      <dgm:spPr/>
      <dgm:t>
        <a:bodyPr/>
        <a:lstStyle/>
        <a:p>
          <a:endParaRPr lang="pl-PL"/>
        </a:p>
      </dgm:t>
    </dgm:pt>
    <dgm:pt modelId="{5990A83F-D223-4826-AEE9-240044DA60FE}" type="pres">
      <dgm:prSet presAssocID="{6CBE37C2-E36E-4972-B53C-D9B346CE4F27}" presName="childText" presStyleLbl="bgAcc1" presStyleIdx="1" presStyleCnt="2" custScaleX="2740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C9993D-5D91-4D8D-8D34-51227C159080}" type="presOf" srcId="{6CBE37C2-E36E-4972-B53C-D9B346CE4F27}" destId="{5990A83F-D223-4826-AEE9-240044DA60FE}" srcOrd="0" destOrd="0" presId="urn:microsoft.com/office/officeart/2005/8/layout/hierarchy3"/>
    <dgm:cxn modelId="{23D5F103-C7E2-45B8-907F-20E2964A176C}" srcId="{575FB76D-BF91-4631-99A6-F85D718531DA}" destId="{B4520515-0A69-44EE-B327-85860A94F4C5}" srcOrd="0" destOrd="0" parTransId="{301C9AA7-EB12-4600-9A2B-E5015D716D48}" sibTransId="{F587429D-1070-475B-B418-1B1896D49835}"/>
    <dgm:cxn modelId="{F71ADA3E-6C76-4852-80FA-9A7D322A0AA1}" type="presOf" srcId="{FB3D0F41-CE03-4C67-B7FB-63A3172A1173}" destId="{BDF79BFC-59C9-4787-921B-6B0D7C7E35D4}" srcOrd="0" destOrd="0" presId="urn:microsoft.com/office/officeart/2005/8/layout/hierarchy3"/>
    <dgm:cxn modelId="{812F35E7-B8D8-4C78-B7C5-8EC79F6A3020}" type="presOf" srcId="{B4520515-0A69-44EE-B327-85860A94F4C5}" destId="{C53640E0-66DF-4882-A585-3553995B7AA3}" srcOrd="0" destOrd="0" presId="urn:microsoft.com/office/officeart/2005/8/layout/hierarchy3"/>
    <dgm:cxn modelId="{F0B22A6A-64FD-49D7-8FCF-E39293446EF7}" type="presOf" srcId="{575FB76D-BF91-4631-99A6-F85D718531DA}" destId="{C663BECA-634D-48ED-9DD9-C8EECF526062}" srcOrd="1" destOrd="0" presId="urn:microsoft.com/office/officeart/2005/8/layout/hierarchy3"/>
    <dgm:cxn modelId="{32353562-F0AC-404B-B0BC-2CF4915391AC}" type="presOf" srcId="{301C9AA7-EB12-4600-9A2B-E5015D716D48}" destId="{2FCBE9A9-29D1-439D-B5B3-46D65F3FCC48}" srcOrd="0" destOrd="0" presId="urn:microsoft.com/office/officeart/2005/8/layout/hierarchy3"/>
    <dgm:cxn modelId="{4D84518C-EE08-47F3-8C53-659A47531480}" srcId="{575FB76D-BF91-4631-99A6-F85D718531DA}" destId="{6CBE37C2-E36E-4972-B53C-D9B346CE4F27}" srcOrd="1" destOrd="0" parTransId="{3A86C96D-C991-4603-8E45-5233C18F87CB}" sibTransId="{3A0603FF-6F6D-41DF-BEF1-BC75663473E5}"/>
    <dgm:cxn modelId="{820A0DC5-A9FE-4B65-9EBB-3F8BC81B624E}" type="presOf" srcId="{575FB76D-BF91-4631-99A6-F85D718531DA}" destId="{332F3E88-584C-44C4-862B-822DBB828C4F}" srcOrd="0" destOrd="0" presId="urn:microsoft.com/office/officeart/2005/8/layout/hierarchy3"/>
    <dgm:cxn modelId="{29F1CAA3-A2BF-40F9-9C13-4D78B99C12FF}" srcId="{FB3D0F41-CE03-4C67-B7FB-63A3172A1173}" destId="{575FB76D-BF91-4631-99A6-F85D718531DA}" srcOrd="0" destOrd="0" parTransId="{0C341614-9714-4AC2-8463-EA4C67B9F907}" sibTransId="{AA7E5598-BD5E-48F4-AA81-5800F5782B56}"/>
    <dgm:cxn modelId="{9D5349DF-07B9-48A8-9ED0-316335A30455}" type="presOf" srcId="{3A86C96D-C991-4603-8E45-5233C18F87CB}" destId="{385E89F7-37B2-4E40-97CC-4063CF9B6F5F}" srcOrd="0" destOrd="0" presId="urn:microsoft.com/office/officeart/2005/8/layout/hierarchy3"/>
    <dgm:cxn modelId="{C7853E04-AFEF-45E0-891B-840AE6E9FFA1}" type="presParOf" srcId="{BDF79BFC-59C9-4787-921B-6B0D7C7E35D4}" destId="{10253C33-6339-4304-A341-2337A426C21A}" srcOrd="0" destOrd="0" presId="urn:microsoft.com/office/officeart/2005/8/layout/hierarchy3"/>
    <dgm:cxn modelId="{138713B9-F7BD-4594-A98F-176459801A79}" type="presParOf" srcId="{10253C33-6339-4304-A341-2337A426C21A}" destId="{E355EA39-12CE-449A-A02B-8DA30F71274A}" srcOrd="0" destOrd="0" presId="urn:microsoft.com/office/officeart/2005/8/layout/hierarchy3"/>
    <dgm:cxn modelId="{88EF5497-00A1-4149-91EE-19907EC611A8}" type="presParOf" srcId="{E355EA39-12CE-449A-A02B-8DA30F71274A}" destId="{332F3E88-584C-44C4-862B-822DBB828C4F}" srcOrd="0" destOrd="0" presId="urn:microsoft.com/office/officeart/2005/8/layout/hierarchy3"/>
    <dgm:cxn modelId="{95AF30A8-5BC0-4E3F-AC68-12BADEAC9507}" type="presParOf" srcId="{E355EA39-12CE-449A-A02B-8DA30F71274A}" destId="{C663BECA-634D-48ED-9DD9-C8EECF526062}" srcOrd="1" destOrd="0" presId="urn:microsoft.com/office/officeart/2005/8/layout/hierarchy3"/>
    <dgm:cxn modelId="{CC9918EF-FF5A-458F-BA8D-0CC8293FA5FB}" type="presParOf" srcId="{10253C33-6339-4304-A341-2337A426C21A}" destId="{FCB6ABEA-B95E-49A9-B7A1-9C0DE12CAF5A}" srcOrd="1" destOrd="0" presId="urn:microsoft.com/office/officeart/2005/8/layout/hierarchy3"/>
    <dgm:cxn modelId="{6E9E101F-6DDE-42CC-A64A-86AEE7EAB38F}" type="presParOf" srcId="{FCB6ABEA-B95E-49A9-B7A1-9C0DE12CAF5A}" destId="{2FCBE9A9-29D1-439D-B5B3-46D65F3FCC48}" srcOrd="0" destOrd="0" presId="urn:microsoft.com/office/officeart/2005/8/layout/hierarchy3"/>
    <dgm:cxn modelId="{67D53430-521D-4118-AD36-4928BE0CC2C7}" type="presParOf" srcId="{FCB6ABEA-B95E-49A9-B7A1-9C0DE12CAF5A}" destId="{C53640E0-66DF-4882-A585-3553995B7AA3}" srcOrd="1" destOrd="0" presId="urn:microsoft.com/office/officeart/2005/8/layout/hierarchy3"/>
    <dgm:cxn modelId="{5D2D93A5-AE7B-4116-89BD-70858D4FBF95}" type="presParOf" srcId="{FCB6ABEA-B95E-49A9-B7A1-9C0DE12CAF5A}" destId="{385E89F7-37B2-4E40-97CC-4063CF9B6F5F}" srcOrd="2" destOrd="0" presId="urn:microsoft.com/office/officeart/2005/8/layout/hierarchy3"/>
    <dgm:cxn modelId="{E62F7E32-8428-467C-81B7-98FF4F08D5EF}" type="presParOf" srcId="{FCB6ABEA-B95E-49A9-B7A1-9C0DE12CAF5A}" destId="{5990A83F-D223-4826-AEE9-240044DA60F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00AB45-FA10-4892-8864-B441C2BAA85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17D5BA-D56E-4BC4-9578-DFB6FCE6EAD4}">
      <dgm:prSet phldrT="[Tekst]"/>
      <dgm:spPr/>
      <dgm:t>
        <a:bodyPr/>
        <a:lstStyle/>
        <a:p>
          <a:r>
            <a:rPr lang="pl-PL" dirty="0" smtClean="0">
              <a:solidFill>
                <a:srgbClr val="C00000"/>
              </a:solidFill>
            </a:rPr>
            <a:t>warunkiem poprawnego odbioru naziemnej telewizji cyfrowej jest także właściwy</a:t>
          </a:r>
          <a:br>
            <a:rPr lang="pl-PL" dirty="0" smtClean="0">
              <a:solidFill>
                <a:srgbClr val="C00000"/>
              </a:solidFill>
            </a:rPr>
          </a:br>
          <a:r>
            <a:rPr lang="pl-PL" b="1" dirty="0" smtClean="0">
              <a:solidFill>
                <a:srgbClr val="C00000"/>
              </a:solidFill>
            </a:rPr>
            <a:t>dobór anteny</a:t>
          </a:r>
          <a:br>
            <a:rPr lang="pl-PL" b="1" dirty="0" smtClean="0">
              <a:solidFill>
                <a:srgbClr val="C00000"/>
              </a:solidFill>
            </a:rPr>
          </a:br>
          <a:r>
            <a:rPr lang="pl-PL" dirty="0" smtClean="0">
              <a:solidFill>
                <a:srgbClr val="C00000"/>
              </a:solidFill>
            </a:rPr>
            <a:t>i jej </a:t>
          </a:r>
          <a:r>
            <a:rPr lang="pl-PL" b="1" dirty="0" smtClean="0">
              <a:solidFill>
                <a:srgbClr val="C00000"/>
              </a:solidFill>
            </a:rPr>
            <a:t>odpowiednie ustawienie</a:t>
          </a:r>
          <a:endParaRPr lang="pl-PL" dirty="0"/>
        </a:p>
      </dgm:t>
    </dgm:pt>
    <dgm:pt modelId="{765D79F1-4C9D-4ED8-853F-1E5DC2A75D9C}" type="parTrans" cxnId="{0F8EA7B7-1F70-41B1-AE45-FBB50CF10AE7}">
      <dgm:prSet/>
      <dgm:spPr/>
      <dgm:t>
        <a:bodyPr/>
        <a:lstStyle/>
        <a:p>
          <a:endParaRPr lang="pl-PL"/>
        </a:p>
      </dgm:t>
    </dgm:pt>
    <dgm:pt modelId="{4A22D66D-7B08-4AA1-B943-39EDDBB9C7B7}" type="sibTrans" cxnId="{0F8EA7B7-1F70-41B1-AE45-FBB50CF10AE7}">
      <dgm:prSet/>
      <dgm:spPr/>
      <dgm:t>
        <a:bodyPr/>
        <a:lstStyle/>
        <a:p>
          <a:endParaRPr lang="pl-PL"/>
        </a:p>
      </dgm:t>
    </dgm:pt>
    <dgm:pt modelId="{82A5439F-45D7-4B1E-A844-11D00E8DE36A}" type="pres">
      <dgm:prSet presAssocID="{5600AB45-FA10-4892-8864-B441C2BAA8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5A0C61-173F-42B0-8668-EF406DD087DA}" type="pres">
      <dgm:prSet presAssocID="{C317D5BA-D56E-4BC4-9578-DFB6FCE6EAD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21C0D9-E46D-4778-99F9-FEF08516D528}" type="presOf" srcId="{C317D5BA-D56E-4BC4-9578-DFB6FCE6EAD4}" destId="{BF5A0C61-173F-42B0-8668-EF406DD087DA}" srcOrd="0" destOrd="0" presId="urn:microsoft.com/office/officeart/2005/8/layout/default#1"/>
    <dgm:cxn modelId="{D70B42B3-39A9-4922-8A80-E3CF388E13FB}" type="presOf" srcId="{5600AB45-FA10-4892-8864-B441C2BAA851}" destId="{82A5439F-45D7-4B1E-A844-11D00E8DE36A}" srcOrd="0" destOrd="0" presId="urn:microsoft.com/office/officeart/2005/8/layout/default#1"/>
    <dgm:cxn modelId="{0F8EA7B7-1F70-41B1-AE45-FBB50CF10AE7}" srcId="{5600AB45-FA10-4892-8864-B441C2BAA851}" destId="{C317D5BA-D56E-4BC4-9578-DFB6FCE6EAD4}" srcOrd="0" destOrd="0" parTransId="{765D79F1-4C9D-4ED8-853F-1E5DC2A75D9C}" sibTransId="{4A22D66D-7B08-4AA1-B943-39EDDBB9C7B7}"/>
    <dgm:cxn modelId="{EC93BAD2-6266-4964-BECE-1EE8EB1407A6}" type="presParOf" srcId="{82A5439F-45D7-4B1E-A844-11D00E8DE36A}" destId="{BF5A0C61-173F-42B0-8668-EF406DD087DA}" srcOrd="0" destOrd="0" presId="urn:microsoft.com/office/officeart/2005/8/layout/default#1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00AB45-FA10-4892-8864-B441C2BAA851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17D5BA-D56E-4BC4-9578-DFB6FCE6EAD4}">
      <dgm:prSet phldrT="[Tekst]"/>
      <dgm:spPr/>
      <dgm:t>
        <a:bodyPr/>
        <a:lstStyle/>
        <a:p>
          <a:r>
            <a:rPr lang="pl-PL" baseline="0" dirty="0" smtClean="0">
              <a:solidFill>
                <a:schemeClr val="tx1"/>
              </a:solidFill>
            </a:rPr>
            <a:t>Jako wstępne kryterium przydatności używanej instalacji antenowej może posłużyć ocena jakości odbioru </a:t>
          </a:r>
          <a:r>
            <a:rPr lang="pl-PL" b="1" baseline="0" dirty="0" smtClean="0">
              <a:solidFill>
                <a:schemeClr val="tx1"/>
              </a:solidFill>
            </a:rPr>
            <a:t>TVP-2</a:t>
          </a:r>
          <a:r>
            <a:rPr lang="pl-PL" baseline="0" dirty="0" smtClean="0">
              <a:solidFill>
                <a:schemeClr val="tx1"/>
              </a:solidFill>
            </a:rPr>
            <a:t>, a zwłaszcza teletekstu:</a:t>
          </a:r>
        </a:p>
        <a:p>
          <a:r>
            <a:rPr lang="pl-PL" b="1" dirty="0" smtClean="0">
              <a:solidFill>
                <a:srgbClr val="C00000"/>
              </a:solidFill>
            </a:rPr>
            <a:t>strona 791</a:t>
          </a:r>
          <a:endParaRPr lang="pl-PL" dirty="0"/>
        </a:p>
      </dgm:t>
    </dgm:pt>
    <dgm:pt modelId="{765D79F1-4C9D-4ED8-853F-1E5DC2A75D9C}" type="parTrans" cxnId="{0F8EA7B7-1F70-41B1-AE45-FBB50CF10AE7}">
      <dgm:prSet/>
      <dgm:spPr/>
      <dgm:t>
        <a:bodyPr/>
        <a:lstStyle/>
        <a:p>
          <a:endParaRPr lang="pl-PL"/>
        </a:p>
      </dgm:t>
    </dgm:pt>
    <dgm:pt modelId="{4A22D66D-7B08-4AA1-B943-39EDDBB9C7B7}" type="sibTrans" cxnId="{0F8EA7B7-1F70-41B1-AE45-FBB50CF10AE7}">
      <dgm:prSet/>
      <dgm:spPr/>
      <dgm:t>
        <a:bodyPr/>
        <a:lstStyle/>
        <a:p>
          <a:endParaRPr lang="pl-PL"/>
        </a:p>
      </dgm:t>
    </dgm:pt>
    <dgm:pt modelId="{82A5439F-45D7-4B1E-A844-11D00E8DE36A}" type="pres">
      <dgm:prSet presAssocID="{5600AB45-FA10-4892-8864-B441C2BAA8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5A0C61-173F-42B0-8668-EF406DD087DA}" type="pres">
      <dgm:prSet presAssocID="{C317D5BA-D56E-4BC4-9578-DFB6FCE6EAD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F8EA7B7-1F70-41B1-AE45-FBB50CF10AE7}" srcId="{5600AB45-FA10-4892-8864-B441C2BAA851}" destId="{C317D5BA-D56E-4BC4-9578-DFB6FCE6EAD4}" srcOrd="0" destOrd="0" parTransId="{765D79F1-4C9D-4ED8-853F-1E5DC2A75D9C}" sibTransId="{4A22D66D-7B08-4AA1-B943-39EDDBB9C7B7}"/>
    <dgm:cxn modelId="{5CF97299-21DC-433A-994B-AF278551D284}" type="presOf" srcId="{C317D5BA-D56E-4BC4-9578-DFB6FCE6EAD4}" destId="{BF5A0C61-173F-42B0-8668-EF406DD087DA}" srcOrd="0" destOrd="0" presId="urn:microsoft.com/office/officeart/2005/8/layout/default#2"/>
    <dgm:cxn modelId="{615FBE63-9676-4065-B6EE-481D9B58C0E8}" type="presOf" srcId="{5600AB45-FA10-4892-8864-B441C2BAA851}" destId="{82A5439F-45D7-4B1E-A844-11D00E8DE36A}" srcOrd="0" destOrd="0" presId="urn:microsoft.com/office/officeart/2005/8/layout/default#2"/>
    <dgm:cxn modelId="{BDCB29D5-718E-402F-A7E3-46DF7231B01E}" type="presParOf" srcId="{82A5439F-45D7-4B1E-A844-11D00E8DE36A}" destId="{BF5A0C61-173F-42B0-8668-EF406DD087DA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00AB45-FA10-4892-8864-B441C2BAA851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17D5BA-D56E-4BC4-9578-DFB6FCE6EAD4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Kto odbiera telewizję z anteny naziemnej, już dzisiaj może sprawdzić, czy jest ona odpowiednia i właściwie ustawiona, aby mogła odebrać sygnał cyfrowy. W tym celu </a:t>
          </a:r>
          <a:r>
            <a:rPr lang="pl-PL" dirty="0" smtClean="0">
              <a:solidFill>
                <a:srgbClr val="FF0000"/>
              </a:solidFill>
            </a:rPr>
            <a:t>należy włączyć Telegazetę TVP2 na specjalną stronę </a:t>
          </a:r>
          <a:r>
            <a:rPr lang="pl-PL" b="1" dirty="0" smtClean="0">
              <a:solidFill>
                <a:srgbClr val="FF0000"/>
              </a:solidFill>
            </a:rPr>
            <a:t>791</a:t>
          </a:r>
        </a:p>
        <a:p>
          <a:pPr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i zobaczyć, czy wyświetlany obraz jest poprawny. Jeśli nie, oznacza to, że instalacja antenowa wymaga prawdopodobnie naprawy lub wymiany.</a:t>
          </a:r>
          <a:endParaRPr lang="pl-PL" dirty="0"/>
        </a:p>
      </dgm:t>
    </dgm:pt>
    <dgm:pt modelId="{765D79F1-4C9D-4ED8-853F-1E5DC2A75D9C}" type="parTrans" cxnId="{0F8EA7B7-1F70-41B1-AE45-FBB50CF10AE7}">
      <dgm:prSet/>
      <dgm:spPr/>
      <dgm:t>
        <a:bodyPr/>
        <a:lstStyle/>
        <a:p>
          <a:endParaRPr lang="pl-PL"/>
        </a:p>
      </dgm:t>
    </dgm:pt>
    <dgm:pt modelId="{4A22D66D-7B08-4AA1-B943-39EDDBB9C7B7}" type="sibTrans" cxnId="{0F8EA7B7-1F70-41B1-AE45-FBB50CF10AE7}">
      <dgm:prSet/>
      <dgm:spPr/>
      <dgm:t>
        <a:bodyPr/>
        <a:lstStyle/>
        <a:p>
          <a:endParaRPr lang="pl-PL"/>
        </a:p>
      </dgm:t>
    </dgm:pt>
    <dgm:pt modelId="{82A5439F-45D7-4B1E-A844-11D00E8DE36A}" type="pres">
      <dgm:prSet presAssocID="{5600AB45-FA10-4892-8864-B441C2BAA8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5A0C61-173F-42B0-8668-EF406DD087DA}" type="pres">
      <dgm:prSet presAssocID="{C317D5BA-D56E-4BC4-9578-DFB6FCE6EAD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F8EA7B7-1F70-41B1-AE45-FBB50CF10AE7}" srcId="{5600AB45-FA10-4892-8864-B441C2BAA851}" destId="{C317D5BA-D56E-4BC4-9578-DFB6FCE6EAD4}" srcOrd="0" destOrd="0" parTransId="{765D79F1-4C9D-4ED8-853F-1E5DC2A75D9C}" sibTransId="{4A22D66D-7B08-4AA1-B943-39EDDBB9C7B7}"/>
    <dgm:cxn modelId="{1E34F2F0-E87F-4988-A796-BB0C789D89E7}" type="presOf" srcId="{C317D5BA-D56E-4BC4-9578-DFB6FCE6EAD4}" destId="{BF5A0C61-173F-42B0-8668-EF406DD087DA}" srcOrd="0" destOrd="0" presId="urn:microsoft.com/office/officeart/2005/8/layout/default#2"/>
    <dgm:cxn modelId="{F0A7B98D-846F-477B-8FFF-745E694D7A1F}" type="presOf" srcId="{5600AB45-FA10-4892-8864-B441C2BAA851}" destId="{82A5439F-45D7-4B1E-A844-11D00E8DE36A}" srcOrd="0" destOrd="0" presId="urn:microsoft.com/office/officeart/2005/8/layout/default#2"/>
    <dgm:cxn modelId="{0781A2E4-25F8-4C0C-A25E-CD0CE0D59F5A}" type="presParOf" srcId="{82A5439F-45D7-4B1E-A844-11D00E8DE36A}" destId="{BF5A0C61-173F-42B0-8668-EF406DD087DA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BACFF1-0061-48A0-A09C-58AC81F2FE20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CC5783-EC8C-4E53-A9F1-17772C866BD2}">
      <dgm:prSet phldrT="[Tekst]" phldr="1"/>
      <dgm:spPr/>
      <dgm:t>
        <a:bodyPr/>
        <a:lstStyle/>
        <a:p>
          <a:endParaRPr lang="pl-PL" dirty="0"/>
        </a:p>
      </dgm:t>
    </dgm:pt>
    <dgm:pt modelId="{637E9772-A8C5-49F6-A2AF-A0C9898811AF}" type="parTrans" cxnId="{776A4A9E-AC03-4D03-B348-F0D4E61FB93E}">
      <dgm:prSet/>
      <dgm:spPr/>
      <dgm:t>
        <a:bodyPr/>
        <a:lstStyle/>
        <a:p>
          <a:endParaRPr lang="pl-PL"/>
        </a:p>
      </dgm:t>
    </dgm:pt>
    <dgm:pt modelId="{89D5D233-0D6B-4C23-9057-0C935B255494}" type="sibTrans" cxnId="{776A4A9E-AC03-4D03-B348-F0D4E61FB93E}">
      <dgm:prSet/>
      <dgm:spPr/>
      <dgm:t>
        <a:bodyPr/>
        <a:lstStyle/>
        <a:p>
          <a:endParaRPr lang="pl-PL"/>
        </a:p>
      </dgm:t>
    </dgm:pt>
    <dgm:pt modelId="{3EA413E1-F6E0-4475-9710-51142814E2E4}">
      <dgm:prSet phldrT="[Tekst]"/>
      <dgm:spPr/>
      <dgm:t>
        <a:bodyPr/>
        <a:lstStyle/>
        <a:p>
          <a:pPr marL="180975" indent="-180975"/>
          <a:r>
            <a:rPr lang="pl-PL" dirty="0" smtClean="0"/>
            <a:t>Nie zaleca się stosowania anten ze wzmacniaczami, czyli takich, które wymagają zasilania elektrycznego, ponieważ mogą powodować zakłócenia lub zniekształcać sygnał telewizji cyfrowej.</a:t>
          </a:r>
          <a:endParaRPr lang="pl-PL" dirty="0"/>
        </a:p>
      </dgm:t>
    </dgm:pt>
    <dgm:pt modelId="{1AD12A0E-0EE7-4F82-9A82-31D358DE4037}" type="parTrans" cxnId="{9134006C-235B-4A01-A3DF-3D7901EA39E2}">
      <dgm:prSet/>
      <dgm:spPr/>
      <dgm:t>
        <a:bodyPr/>
        <a:lstStyle/>
        <a:p>
          <a:endParaRPr lang="pl-PL"/>
        </a:p>
      </dgm:t>
    </dgm:pt>
    <dgm:pt modelId="{AE28E6F3-5AC3-405E-AB20-E566D14C8E5A}" type="sibTrans" cxnId="{9134006C-235B-4A01-A3DF-3D7901EA39E2}">
      <dgm:prSet/>
      <dgm:spPr/>
      <dgm:t>
        <a:bodyPr/>
        <a:lstStyle/>
        <a:p>
          <a:endParaRPr lang="pl-PL"/>
        </a:p>
      </dgm:t>
    </dgm:pt>
    <dgm:pt modelId="{164A940A-4FBF-4038-868B-05B8EFF4F5B0}">
      <dgm:prSet phldrT="[Tekst]" phldr="1"/>
      <dgm:spPr/>
      <dgm:t>
        <a:bodyPr/>
        <a:lstStyle/>
        <a:p>
          <a:endParaRPr lang="pl-PL" dirty="0"/>
        </a:p>
      </dgm:t>
    </dgm:pt>
    <dgm:pt modelId="{C6CF3548-AB47-4EEB-A823-768A3B5053E9}" type="parTrans" cxnId="{464CCA07-0916-4772-B778-AE76AEA8D3E3}">
      <dgm:prSet/>
      <dgm:spPr/>
      <dgm:t>
        <a:bodyPr/>
        <a:lstStyle/>
        <a:p>
          <a:endParaRPr lang="pl-PL"/>
        </a:p>
      </dgm:t>
    </dgm:pt>
    <dgm:pt modelId="{A9EA7AF3-2145-4283-BF47-3DE46B199ACD}" type="sibTrans" cxnId="{464CCA07-0916-4772-B778-AE76AEA8D3E3}">
      <dgm:prSet/>
      <dgm:spPr/>
      <dgm:t>
        <a:bodyPr/>
        <a:lstStyle/>
        <a:p>
          <a:endParaRPr lang="pl-PL"/>
        </a:p>
      </dgm:t>
    </dgm:pt>
    <dgm:pt modelId="{34CB5E3C-C2B2-429C-A153-E749EB9D70A2}">
      <dgm:prSet phldrT="[Tekst]"/>
      <dgm:spPr/>
      <dgm:t>
        <a:bodyPr/>
        <a:lstStyle/>
        <a:p>
          <a:pPr marL="180975" indent="-180975"/>
          <a:r>
            <a:rPr lang="pl-PL" dirty="0" smtClean="0"/>
            <a:t>Obowiązuje zasada, że im dalej do nadajnika, tym antena powinna </a:t>
          </a:r>
          <a:r>
            <a:rPr lang="pl-PL" dirty="0" smtClean="0"/>
            <a:t>być </a:t>
          </a:r>
          <a:r>
            <a:rPr lang="pl-PL" dirty="0" smtClean="0"/>
            <a:t>wyżej zainstalowana i składać się z większej liczby elementów.</a:t>
          </a:r>
          <a:endParaRPr lang="pl-PL" dirty="0"/>
        </a:p>
      </dgm:t>
    </dgm:pt>
    <dgm:pt modelId="{4A4C07FC-7924-4984-B211-EF2211E2F977}" type="parTrans" cxnId="{16272C8E-7F08-4252-A644-2685E0B14F03}">
      <dgm:prSet/>
      <dgm:spPr/>
      <dgm:t>
        <a:bodyPr/>
        <a:lstStyle/>
        <a:p>
          <a:endParaRPr lang="pl-PL"/>
        </a:p>
      </dgm:t>
    </dgm:pt>
    <dgm:pt modelId="{B4DCB90F-CD52-4B4E-A504-7E673DE087AD}" type="sibTrans" cxnId="{16272C8E-7F08-4252-A644-2685E0B14F03}">
      <dgm:prSet/>
      <dgm:spPr/>
      <dgm:t>
        <a:bodyPr/>
        <a:lstStyle/>
        <a:p>
          <a:endParaRPr lang="pl-PL"/>
        </a:p>
      </dgm:t>
    </dgm:pt>
    <dgm:pt modelId="{E28138D0-3B27-487F-A8AB-F6E23608B9B0}">
      <dgm:prSet phldrT="[Tekst]"/>
      <dgm:spPr/>
      <dgm:t>
        <a:bodyPr/>
        <a:lstStyle/>
        <a:p>
          <a:endParaRPr lang="pl-PL" dirty="0"/>
        </a:p>
      </dgm:t>
    </dgm:pt>
    <dgm:pt modelId="{20BDBABE-172A-4495-8AC5-020E4E0EB9CD}" type="parTrans" cxnId="{0DE3899A-7263-4F7E-BDA8-C6B482018600}">
      <dgm:prSet/>
      <dgm:spPr/>
      <dgm:t>
        <a:bodyPr/>
        <a:lstStyle/>
        <a:p>
          <a:endParaRPr lang="pl-PL"/>
        </a:p>
      </dgm:t>
    </dgm:pt>
    <dgm:pt modelId="{7A361DD3-C219-46EB-A839-8761BCB92B3D}" type="sibTrans" cxnId="{0DE3899A-7263-4F7E-BDA8-C6B482018600}">
      <dgm:prSet/>
      <dgm:spPr/>
      <dgm:t>
        <a:bodyPr/>
        <a:lstStyle/>
        <a:p>
          <a:endParaRPr lang="pl-PL"/>
        </a:p>
      </dgm:t>
    </dgm:pt>
    <dgm:pt modelId="{B3716B51-5FE4-4B0B-A617-1A6696FEBCF2}">
      <dgm:prSet phldrT="[Tekst]"/>
      <dgm:spPr/>
      <dgm:t>
        <a:bodyPr/>
        <a:lstStyle/>
        <a:p>
          <a:pPr marL="180975" indent="-180975"/>
          <a:r>
            <a:rPr lang="pl-PL" dirty="0" smtClean="0"/>
            <a:t>W niewielkiej odległości od stacji nadawczej można próbować zastosować antenę pokojową (najlepiej bez wzmacniacza!) pamiętając jednak, że odbiór zależy silnie od usytuowania anteny w pomieszczeniu, poziomu zakłóceń radioelektrycznych i obiektów znajdujących się w jej otoczeniu.</a:t>
          </a:r>
          <a:endParaRPr lang="pl-PL" dirty="0"/>
        </a:p>
      </dgm:t>
    </dgm:pt>
    <dgm:pt modelId="{0EFBA161-63F3-4A75-87A9-2594182196B3}" type="parTrans" cxnId="{E0FACF17-3BE8-4E97-8339-BFE9AC4AE473}">
      <dgm:prSet/>
      <dgm:spPr/>
      <dgm:t>
        <a:bodyPr/>
        <a:lstStyle/>
        <a:p>
          <a:endParaRPr lang="pl-PL"/>
        </a:p>
      </dgm:t>
    </dgm:pt>
    <dgm:pt modelId="{D9F0BD64-D9BF-4E26-AC31-BC6A971D74F3}" type="sibTrans" cxnId="{E0FACF17-3BE8-4E97-8339-BFE9AC4AE473}">
      <dgm:prSet/>
      <dgm:spPr/>
      <dgm:t>
        <a:bodyPr/>
        <a:lstStyle/>
        <a:p>
          <a:endParaRPr lang="pl-PL"/>
        </a:p>
      </dgm:t>
    </dgm:pt>
    <dgm:pt modelId="{33E417AD-9C65-409D-A54A-DDE368999D5A}">
      <dgm:prSet phldrT="[Tekst]"/>
      <dgm:spPr/>
      <dgm:t>
        <a:bodyPr/>
        <a:lstStyle/>
        <a:p>
          <a:endParaRPr lang="pl-PL" dirty="0"/>
        </a:p>
      </dgm:t>
    </dgm:pt>
    <dgm:pt modelId="{414169A3-A980-4509-82D2-57E9E0B69BCD}" type="parTrans" cxnId="{7EE6A2DE-2451-45C8-9E81-99A58BDED04F}">
      <dgm:prSet/>
      <dgm:spPr/>
      <dgm:t>
        <a:bodyPr/>
        <a:lstStyle/>
        <a:p>
          <a:endParaRPr lang="pl-PL"/>
        </a:p>
      </dgm:t>
    </dgm:pt>
    <dgm:pt modelId="{2A696676-2F61-42FB-B663-E71A69202858}" type="sibTrans" cxnId="{7EE6A2DE-2451-45C8-9E81-99A58BDED04F}">
      <dgm:prSet/>
      <dgm:spPr/>
      <dgm:t>
        <a:bodyPr/>
        <a:lstStyle/>
        <a:p>
          <a:endParaRPr lang="pl-PL"/>
        </a:p>
      </dgm:t>
    </dgm:pt>
    <dgm:pt modelId="{32E859DB-47EC-4566-ABD2-849286AB6363}">
      <dgm:prSet/>
      <dgm:spPr/>
      <dgm:t>
        <a:bodyPr/>
        <a:lstStyle/>
        <a:p>
          <a:pPr marL="180975" indent="-180975"/>
          <a:r>
            <a:rPr lang="pl-PL" dirty="0" smtClean="0"/>
            <a:t>Przy doborze anteny należy zwrócić uwagę na informację producenta, czy odbiera kanały TV od 21 do 60, ponieważ w tym paśmie jest nadawana naziemna telewizja cyfrowa.</a:t>
          </a:r>
          <a:endParaRPr lang="pl-PL" dirty="0"/>
        </a:p>
      </dgm:t>
    </dgm:pt>
    <dgm:pt modelId="{4438A57C-AC75-4585-9A23-D08825AA9328}" type="parTrans" cxnId="{1DE8FFD6-13B5-450F-9F38-73DD58528992}">
      <dgm:prSet/>
      <dgm:spPr/>
      <dgm:t>
        <a:bodyPr/>
        <a:lstStyle/>
        <a:p>
          <a:endParaRPr lang="pl-PL"/>
        </a:p>
      </dgm:t>
    </dgm:pt>
    <dgm:pt modelId="{FD6937CD-1728-48EA-A36A-2FA63CD5E362}" type="sibTrans" cxnId="{1DE8FFD6-13B5-450F-9F38-73DD58528992}">
      <dgm:prSet/>
      <dgm:spPr/>
      <dgm:t>
        <a:bodyPr/>
        <a:lstStyle/>
        <a:p>
          <a:endParaRPr lang="pl-PL"/>
        </a:p>
      </dgm:t>
    </dgm:pt>
    <dgm:pt modelId="{42628CD3-570B-45AC-A40C-379D880D78C2}">
      <dgm:prSet phldrT="[Tekst]"/>
      <dgm:spPr/>
      <dgm:t>
        <a:bodyPr/>
        <a:lstStyle/>
        <a:p>
          <a:endParaRPr lang="pl-PL" dirty="0"/>
        </a:p>
      </dgm:t>
    </dgm:pt>
    <dgm:pt modelId="{DC6A8111-B0F3-4FB8-8318-4C3D4A4E4747}" type="parTrans" cxnId="{D2474252-1454-4CB5-BD6C-5A14CFC61F5B}">
      <dgm:prSet/>
      <dgm:spPr/>
      <dgm:t>
        <a:bodyPr/>
        <a:lstStyle/>
        <a:p>
          <a:endParaRPr lang="pl-PL"/>
        </a:p>
      </dgm:t>
    </dgm:pt>
    <dgm:pt modelId="{DFD0C8A4-DF66-4BBF-9E90-B63EDC1B42B5}" type="sibTrans" cxnId="{D2474252-1454-4CB5-BD6C-5A14CFC61F5B}">
      <dgm:prSet/>
      <dgm:spPr/>
      <dgm:t>
        <a:bodyPr/>
        <a:lstStyle/>
        <a:p>
          <a:endParaRPr lang="pl-PL"/>
        </a:p>
      </dgm:t>
    </dgm:pt>
    <dgm:pt modelId="{38E45F56-F5E2-455E-8071-BE4D41294CF8}">
      <dgm:prSet/>
      <dgm:spPr/>
      <dgm:t>
        <a:bodyPr/>
        <a:lstStyle/>
        <a:p>
          <a:pPr marL="180975" marR="0" indent="-180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Montaż i uruchamianie anteny lepiej powierzyć specjaliście, zwłaszcza gdy wiąże się to z pracami na wysokości.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dirty="0"/>
        </a:p>
      </dgm:t>
    </dgm:pt>
    <dgm:pt modelId="{AD1B8D79-B62D-4854-A57D-8C3A38852E3E}" type="parTrans" cxnId="{75D25487-2695-4CAB-AD65-14A06FE44BF8}">
      <dgm:prSet/>
      <dgm:spPr/>
    </dgm:pt>
    <dgm:pt modelId="{C3DE8275-D431-4B43-9612-4CB20A627904}" type="sibTrans" cxnId="{75D25487-2695-4CAB-AD65-14A06FE44BF8}">
      <dgm:prSet/>
      <dgm:spPr/>
    </dgm:pt>
    <dgm:pt modelId="{AC512100-FB37-4E06-A234-D995FA4F7B00}" type="pres">
      <dgm:prSet presAssocID="{D2BACFF1-0061-48A0-A09C-58AC81F2F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6ADD544-3462-4D96-809E-C437BEBC6D25}" type="pres">
      <dgm:prSet presAssocID="{EDCC5783-EC8C-4E53-A9F1-17772C866BD2}" presName="composite" presStyleCnt="0"/>
      <dgm:spPr/>
    </dgm:pt>
    <dgm:pt modelId="{F4B6692F-3EE6-47CD-B813-418D5151D430}" type="pres">
      <dgm:prSet presAssocID="{EDCC5783-EC8C-4E53-A9F1-17772C866BD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85C93F-BACE-4D16-9CC7-2BEE227CCCFD}" type="pres">
      <dgm:prSet presAssocID="{EDCC5783-EC8C-4E53-A9F1-17772C866BD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F5653-71CA-4973-B305-08641CDBDBAB}" type="pres">
      <dgm:prSet presAssocID="{89D5D233-0D6B-4C23-9057-0C935B255494}" presName="sp" presStyleCnt="0"/>
      <dgm:spPr/>
    </dgm:pt>
    <dgm:pt modelId="{8F336101-0110-454F-A6EA-E77CD9B94747}" type="pres">
      <dgm:prSet presAssocID="{164A940A-4FBF-4038-868B-05B8EFF4F5B0}" presName="composite" presStyleCnt="0"/>
      <dgm:spPr/>
    </dgm:pt>
    <dgm:pt modelId="{FB1E95BA-7E37-4B76-9EF9-AC6855AFF229}" type="pres">
      <dgm:prSet presAssocID="{164A940A-4FBF-4038-868B-05B8EFF4F5B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D8B4EA-67E9-4A73-812A-C4FB3202CDDF}" type="pres">
      <dgm:prSet presAssocID="{164A940A-4FBF-4038-868B-05B8EFF4F5B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25B55D-9BFF-4193-8F0D-B7A99948ADC7}" type="pres">
      <dgm:prSet presAssocID="{A9EA7AF3-2145-4283-BF47-3DE46B199ACD}" presName="sp" presStyleCnt="0"/>
      <dgm:spPr/>
    </dgm:pt>
    <dgm:pt modelId="{B4FE51D5-139D-43D5-BA00-08D9C72FDE59}" type="pres">
      <dgm:prSet presAssocID="{33E417AD-9C65-409D-A54A-DDE368999D5A}" presName="composite" presStyleCnt="0"/>
      <dgm:spPr/>
    </dgm:pt>
    <dgm:pt modelId="{49271044-9378-407A-90EA-A6AF7218CCC9}" type="pres">
      <dgm:prSet presAssocID="{33E417AD-9C65-409D-A54A-DDE368999D5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93DA09-4C76-48E1-A6CB-4905C83402E4}" type="pres">
      <dgm:prSet presAssocID="{33E417AD-9C65-409D-A54A-DDE368999D5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0DE5F-5B71-4B37-8EA7-AC1F56BC1AE2}" type="pres">
      <dgm:prSet presAssocID="{2A696676-2F61-42FB-B663-E71A69202858}" presName="sp" presStyleCnt="0"/>
      <dgm:spPr/>
    </dgm:pt>
    <dgm:pt modelId="{C5AC6F7F-BB2E-40FD-B705-BCD41FCAAAD0}" type="pres">
      <dgm:prSet presAssocID="{42628CD3-570B-45AC-A40C-379D880D78C2}" presName="composite" presStyleCnt="0"/>
      <dgm:spPr/>
    </dgm:pt>
    <dgm:pt modelId="{3CC76D01-E934-42BB-942E-A8638876DB83}" type="pres">
      <dgm:prSet presAssocID="{42628CD3-570B-45AC-A40C-379D880D78C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EE01AC-B89F-478D-982A-6E7B7B629A61}" type="pres">
      <dgm:prSet presAssocID="{42628CD3-570B-45AC-A40C-379D880D78C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11C2C1-7590-4205-BD85-491C30AFF372}" type="pres">
      <dgm:prSet presAssocID="{DFD0C8A4-DF66-4BBF-9E90-B63EDC1B42B5}" presName="sp" presStyleCnt="0"/>
      <dgm:spPr/>
    </dgm:pt>
    <dgm:pt modelId="{FB945321-E1D0-454C-9D3F-2267B57640EF}" type="pres">
      <dgm:prSet presAssocID="{E28138D0-3B27-487F-A8AB-F6E23608B9B0}" presName="composite" presStyleCnt="0"/>
      <dgm:spPr/>
    </dgm:pt>
    <dgm:pt modelId="{6CB36978-C70E-4365-B0CF-FE07B8ED90BC}" type="pres">
      <dgm:prSet presAssocID="{E28138D0-3B27-487F-A8AB-F6E23608B9B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AA8468-A47D-45E0-9637-313B9D034BD0}" type="pres">
      <dgm:prSet presAssocID="{E28138D0-3B27-487F-A8AB-F6E23608B9B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A260D5-0458-4A28-B995-8293880856BE}" type="presOf" srcId="{164A940A-4FBF-4038-868B-05B8EFF4F5B0}" destId="{FB1E95BA-7E37-4B76-9EF9-AC6855AFF229}" srcOrd="0" destOrd="0" presId="urn:microsoft.com/office/officeart/2005/8/layout/chevron2"/>
    <dgm:cxn modelId="{1DE8FFD6-13B5-450F-9F38-73DD58528992}" srcId="{164A940A-4FBF-4038-868B-05B8EFF4F5B0}" destId="{32E859DB-47EC-4566-ABD2-849286AB6363}" srcOrd="0" destOrd="0" parTransId="{4438A57C-AC75-4585-9A23-D08825AA9328}" sibTransId="{FD6937CD-1728-48EA-A36A-2FA63CD5E362}"/>
    <dgm:cxn modelId="{2B222F00-3642-480A-B873-4951AFDF56C1}" type="presOf" srcId="{32E859DB-47EC-4566-ABD2-849286AB6363}" destId="{C9D8B4EA-67E9-4A73-812A-C4FB3202CDDF}" srcOrd="0" destOrd="0" presId="urn:microsoft.com/office/officeart/2005/8/layout/chevron2"/>
    <dgm:cxn modelId="{776A4A9E-AC03-4D03-B348-F0D4E61FB93E}" srcId="{D2BACFF1-0061-48A0-A09C-58AC81F2FE20}" destId="{EDCC5783-EC8C-4E53-A9F1-17772C866BD2}" srcOrd="0" destOrd="0" parTransId="{637E9772-A8C5-49F6-A2AF-A0C9898811AF}" sibTransId="{89D5D233-0D6B-4C23-9057-0C935B255494}"/>
    <dgm:cxn modelId="{D2474252-1454-4CB5-BD6C-5A14CFC61F5B}" srcId="{D2BACFF1-0061-48A0-A09C-58AC81F2FE20}" destId="{42628CD3-570B-45AC-A40C-379D880D78C2}" srcOrd="3" destOrd="0" parTransId="{DC6A8111-B0F3-4FB8-8318-4C3D4A4E4747}" sibTransId="{DFD0C8A4-DF66-4BBF-9E90-B63EDC1B42B5}"/>
    <dgm:cxn modelId="{5F34B053-C9A9-4406-AF81-13DCF8871111}" type="presOf" srcId="{3EA413E1-F6E0-4475-9710-51142814E2E4}" destId="{2285C93F-BACE-4D16-9CC7-2BEE227CCCFD}" srcOrd="0" destOrd="0" presId="urn:microsoft.com/office/officeart/2005/8/layout/chevron2"/>
    <dgm:cxn modelId="{9134006C-235B-4A01-A3DF-3D7901EA39E2}" srcId="{EDCC5783-EC8C-4E53-A9F1-17772C866BD2}" destId="{3EA413E1-F6E0-4475-9710-51142814E2E4}" srcOrd="0" destOrd="0" parTransId="{1AD12A0E-0EE7-4F82-9A82-31D358DE4037}" sibTransId="{AE28E6F3-5AC3-405E-AB20-E566D14C8E5A}"/>
    <dgm:cxn modelId="{5922D5C8-4C61-45E5-A130-15096E50ED40}" type="presOf" srcId="{E28138D0-3B27-487F-A8AB-F6E23608B9B0}" destId="{6CB36978-C70E-4365-B0CF-FE07B8ED90BC}" srcOrd="0" destOrd="0" presId="urn:microsoft.com/office/officeart/2005/8/layout/chevron2"/>
    <dgm:cxn modelId="{AA4622C2-57C8-4854-B9D2-D75FF9A5D69E}" type="presOf" srcId="{D2BACFF1-0061-48A0-A09C-58AC81F2FE20}" destId="{AC512100-FB37-4E06-A234-D995FA4F7B00}" srcOrd="0" destOrd="0" presId="urn:microsoft.com/office/officeart/2005/8/layout/chevron2"/>
    <dgm:cxn modelId="{641A5D9A-6F1E-4853-B07D-8CE5B9B3FBCB}" type="presOf" srcId="{34CB5E3C-C2B2-429C-A153-E749EB9D70A2}" destId="{7B93DA09-4C76-48E1-A6CB-4905C83402E4}" srcOrd="0" destOrd="0" presId="urn:microsoft.com/office/officeart/2005/8/layout/chevron2"/>
    <dgm:cxn modelId="{ABD40400-2FA0-4BD1-9505-54B91382DED2}" type="presOf" srcId="{42628CD3-570B-45AC-A40C-379D880D78C2}" destId="{3CC76D01-E934-42BB-942E-A8638876DB83}" srcOrd="0" destOrd="0" presId="urn:microsoft.com/office/officeart/2005/8/layout/chevron2"/>
    <dgm:cxn modelId="{7EE6A2DE-2451-45C8-9E81-99A58BDED04F}" srcId="{D2BACFF1-0061-48A0-A09C-58AC81F2FE20}" destId="{33E417AD-9C65-409D-A54A-DDE368999D5A}" srcOrd="2" destOrd="0" parTransId="{414169A3-A980-4509-82D2-57E9E0B69BCD}" sibTransId="{2A696676-2F61-42FB-B663-E71A69202858}"/>
    <dgm:cxn modelId="{464CCA07-0916-4772-B778-AE76AEA8D3E3}" srcId="{D2BACFF1-0061-48A0-A09C-58AC81F2FE20}" destId="{164A940A-4FBF-4038-868B-05B8EFF4F5B0}" srcOrd="1" destOrd="0" parTransId="{C6CF3548-AB47-4EEB-A823-768A3B5053E9}" sibTransId="{A9EA7AF3-2145-4283-BF47-3DE46B199ACD}"/>
    <dgm:cxn modelId="{EF43511A-8981-4B77-B612-E51D9898574B}" type="presOf" srcId="{B3716B51-5FE4-4B0B-A617-1A6696FEBCF2}" destId="{94AA8468-A47D-45E0-9637-313B9D034BD0}" srcOrd="0" destOrd="0" presId="urn:microsoft.com/office/officeart/2005/8/layout/chevron2"/>
    <dgm:cxn modelId="{3A3F00A2-B035-4657-84C0-F4D9CA5D31F8}" type="presOf" srcId="{38E45F56-F5E2-455E-8071-BE4D41294CF8}" destId="{53EE01AC-B89F-478D-982A-6E7B7B629A61}" srcOrd="0" destOrd="0" presId="urn:microsoft.com/office/officeart/2005/8/layout/chevron2"/>
    <dgm:cxn modelId="{16272C8E-7F08-4252-A644-2685E0B14F03}" srcId="{33E417AD-9C65-409D-A54A-DDE368999D5A}" destId="{34CB5E3C-C2B2-429C-A153-E749EB9D70A2}" srcOrd="0" destOrd="0" parTransId="{4A4C07FC-7924-4984-B211-EF2211E2F977}" sibTransId="{B4DCB90F-CD52-4B4E-A504-7E673DE087AD}"/>
    <dgm:cxn modelId="{A2F9EB07-DE88-4F44-B6B5-C124FF7B93FB}" type="presOf" srcId="{EDCC5783-EC8C-4E53-A9F1-17772C866BD2}" destId="{F4B6692F-3EE6-47CD-B813-418D5151D430}" srcOrd="0" destOrd="0" presId="urn:microsoft.com/office/officeart/2005/8/layout/chevron2"/>
    <dgm:cxn modelId="{6012CD0F-848A-407F-B90F-7EC039FB3B45}" type="presOf" srcId="{33E417AD-9C65-409D-A54A-DDE368999D5A}" destId="{49271044-9378-407A-90EA-A6AF7218CCC9}" srcOrd="0" destOrd="0" presId="urn:microsoft.com/office/officeart/2005/8/layout/chevron2"/>
    <dgm:cxn modelId="{E0FACF17-3BE8-4E97-8339-BFE9AC4AE473}" srcId="{E28138D0-3B27-487F-A8AB-F6E23608B9B0}" destId="{B3716B51-5FE4-4B0B-A617-1A6696FEBCF2}" srcOrd="0" destOrd="0" parTransId="{0EFBA161-63F3-4A75-87A9-2594182196B3}" sibTransId="{D9F0BD64-D9BF-4E26-AC31-BC6A971D74F3}"/>
    <dgm:cxn modelId="{75D25487-2695-4CAB-AD65-14A06FE44BF8}" srcId="{42628CD3-570B-45AC-A40C-379D880D78C2}" destId="{38E45F56-F5E2-455E-8071-BE4D41294CF8}" srcOrd="0" destOrd="0" parTransId="{AD1B8D79-B62D-4854-A57D-8C3A38852E3E}" sibTransId="{C3DE8275-D431-4B43-9612-4CB20A627904}"/>
    <dgm:cxn modelId="{0DE3899A-7263-4F7E-BDA8-C6B482018600}" srcId="{D2BACFF1-0061-48A0-A09C-58AC81F2FE20}" destId="{E28138D0-3B27-487F-A8AB-F6E23608B9B0}" srcOrd="4" destOrd="0" parTransId="{20BDBABE-172A-4495-8AC5-020E4E0EB9CD}" sibTransId="{7A361DD3-C219-46EB-A839-8761BCB92B3D}"/>
    <dgm:cxn modelId="{4B2472B7-E265-4DB6-A2A6-0A5083EF8FE7}" type="presParOf" srcId="{AC512100-FB37-4E06-A234-D995FA4F7B00}" destId="{86ADD544-3462-4D96-809E-C437BEBC6D25}" srcOrd="0" destOrd="0" presId="urn:microsoft.com/office/officeart/2005/8/layout/chevron2"/>
    <dgm:cxn modelId="{8D3ADDC4-9C51-4544-9EC4-AC82A623175B}" type="presParOf" srcId="{86ADD544-3462-4D96-809E-C437BEBC6D25}" destId="{F4B6692F-3EE6-47CD-B813-418D5151D430}" srcOrd="0" destOrd="0" presId="urn:microsoft.com/office/officeart/2005/8/layout/chevron2"/>
    <dgm:cxn modelId="{91291AA4-A881-4224-891D-258AEFE51450}" type="presParOf" srcId="{86ADD544-3462-4D96-809E-C437BEBC6D25}" destId="{2285C93F-BACE-4D16-9CC7-2BEE227CCCFD}" srcOrd="1" destOrd="0" presId="urn:microsoft.com/office/officeart/2005/8/layout/chevron2"/>
    <dgm:cxn modelId="{ED903697-02D6-40F7-8BF0-DBC0EB89B029}" type="presParOf" srcId="{AC512100-FB37-4E06-A234-D995FA4F7B00}" destId="{F1AF5653-71CA-4973-B305-08641CDBDBAB}" srcOrd="1" destOrd="0" presId="urn:microsoft.com/office/officeart/2005/8/layout/chevron2"/>
    <dgm:cxn modelId="{D9CDC162-17C6-4351-9783-B700FE174292}" type="presParOf" srcId="{AC512100-FB37-4E06-A234-D995FA4F7B00}" destId="{8F336101-0110-454F-A6EA-E77CD9B94747}" srcOrd="2" destOrd="0" presId="urn:microsoft.com/office/officeart/2005/8/layout/chevron2"/>
    <dgm:cxn modelId="{3E99237D-66E0-4F84-B990-DEC1F7DABBBA}" type="presParOf" srcId="{8F336101-0110-454F-A6EA-E77CD9B94747}" destId="{FB1E95BA-7E37-4B76-9EF9-AC6855AFF229}" srcOrd="0" destOrd="0" presId="urn:microsoft.com/office/officeart/2005/8/layout/chevron2"/>
    <dgm:cxn modelId="{4151C860-5F82-4C57-833C-9AB83085B6C7}" type="presParOf" srcId="{8F336101-0110-454F-A6EA-E77CD9B94747}" destId="{C9D8B4EA-67E9-4A73-812A-C4FB3202CDDF}" srcOrd="1" destOrd="0" presId="urn:microsoft.com/office/officeart/2005/8/layout/chevron2"/>
    <dgm:cxn modelId="{9D3CFD46-B954-4C3E-AE31-68A12B6EAD30}" type="presParOf" srcId="{AC512100-FB37-4E06-A234-D995FA4F7B00}" destId="{4625B55D-9BFF-4193-8F0D-B7A99948ADC7}" srcOrd="3" destOrd="0" presId="urn:microsoft.com/office/officeart/2005/8/layout/chevron2"/>
    <dgm:cxn modelId="{A25CC261-8076-45C1-B492-E471077A6B35}" type="presParOf" srcId="{AC512100-FB37-4E06-A234-D995FA4F7B00}" destId="{B4FE51D5-139D-43D5-BA00-08D9C72FDE59}" srcOrd="4" destOrd="0" presId="urn:microsoft.com/office/officeart/2005/8/layout/chevron2"/>
    <dgm:cxn modelId="{89C7E94D-EED4-4B2D-8F07-DE3921DF71F3}" type="presParOf" srcId="{B4FE51D5-139D-43D5-BA00-08D9C72FDE59}" destId="{49271044-9378-407A-90EA-A6AF7218CCC9}" srcOrd="0" destOrd="0" presId="urn:microsoft.com/office/officeart/2005/8/layout/chevron2"/>
    <dgm:cxn modelId="{54CC451B-2B05-4355-B156-E7A7A38FCABE}" type="presParOf" srcId="{B4FE51D5-139D-43D5-BA00-08D9C72FDE59}" destId="{7B93DA09-4C76-48E1-A6CB-4905C83402E4}" srcOrd="1" destOrd="0" presId="urn:microsoft.com/office/officeart/2005/8/layout/chevron2"/>
    <dgm:cxn modelId="{ACAA5888-CA04-4ECC-BE26-2D6FCF41B9FE}" type="presParOf" srcId="{AC512100-FB37-4E06-A234-D995FA4F7B00}" destId="{8FF0DE5F-5B71-4B37-8EA7-AC1F56BC1AE2}" srcOrd="5" destOrd="0" presId="urn:microsoft.com/office/officeart/2005/8/layout/chevron2"/>
    <dgm:cxn modelId="{AA159299-810E-4AA1-8715-49EA00363D85}" type="presParOf" srcId="{AC512100-FB37-4E06-A234-D995FA4F7B00}" destId="{C5AC6F7F-BB2E-40FD-B705-BCD41FCAAAD0}" srcOrd="6" destOrd="0" presId="urn:microsoft.com/office/officeart/2005/8/layout/chevron2"/>
    <dgm:cxn modelId="{B731D8FC-F0F6-4D0E-B156-00994E8B9EE6}" type="presParOf" srcId="{C5AC6F7F-BB2E-40FD-B705-BCD41FCAAAD0}" destId="{3CC76D01-E934-42BB-942E-A8638876DB83}" srcOrd="0" destOrd="0" presId="urn:microsoft.com/office/officeart/2005/8/layout/chevron2"/>
    <dgm:cxn modelId="{514AF967-9D81-4475-90B3-6FDD21773CC9}" type="presParOf" srcId="{C5AC6F7F-BB2E-40FD-B705-BCD41FCAAAD0}" destId="{53EE01AC-B89F-478D-982A-6E7B7B629A61}" srcOrd="1" destOrd="0" presId="urn:microsoft.com/office/officeart/2005/8/layout/chevron2"/>
    <dgm:cxn modelId="{B7F15469-F925-4105-A117-A894FD28A929}" type="presParOf" srcId="{AC512100-FB37-4E06-A234-D995FA4F7B00}" destId="{5911C2C1-7590-4205-BD85-491C30AFF372}" srcOrd="7" destOrd="0" presId="urn:microsoft.com/office/officeart/2005/8/layout/chevron2"/>
    <dgm:cxn modelId="{64E819A8-140C-4195-8FE9-9C3BFE0523EB}" type="presParOf" srcId="{AC512100-FB37-4E06-A234-D995FA4F7B00}" destId="{FB945321-E1D0-454C-9D3F-2267B57640EF}" srcOrd="8" destOrd="0" presId="urn:microsoft.com/office/officeart/2005/8/layout/chevron2"/>
    <dgm:cxn modelId="{B3A02DF5-EC29-44B1-8DB4-8CE1F5F22DD2}" type="presParOf" srcId="{FB945321-E1D0-454C-9D3F-2267B57640EF}" destId="{6CB36978-C70E-4365-B0CF-FE07B8ED90BC}" srcOrd="0" destOrd="0" presId="urn:microsoft.com/office/officeart/2005/8/layout/chevron2"/>
    <dgm:cxn modelId="{28BBF421-8FC0-4D76-852C-DF236FA85835}" type="presParOf" srcId="{FB945321-E1D0-454C-9D3F-2267B57640EF}" destId="{94AA8468-A47D-45E0-9637-313B9D034B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83F52-3295-41C1-9AE7-055A877F5FEB}">
      <dsp:nvSpPr>
        <dsp:cNvPr id="0" name=""/>
        <dsp:cNvSpPr/>
      </dsp:nvSpPr>
      <dsp:spPr>
        <a:xfrm>
          <a:off x="0" y="0"/>
          <a:ext cx="4713387" cy="47133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8B2EBA-1A48-4E83-80C1-5D382EB54CB5}">
      <dsp:nvSpPr>
        <dsp:cNvPr id="0" name=""/>
        <dsp:cNvSpPr/>
      </dsp:nvSpPr>
      <dsp:spPr>
        <a:xfrm>
          <a:off x="2356693" y="0"/>
          <a:ext cx="6284266" cy="47133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chemeClr val="tx1"/>
              </a:solidFill>
            </a:rPr>
            <a:t>Lepsze wykorzystanie ograniczonych zasobów częstotliwości.</a:t>
          </a:r>
          <a:endParaRPr lang="pl-PL" sz="2300" kern="1200" dirty="0">
            <a:solidFill>
              <a:schemeClr val="tx1"/>
            </a:solidFill>
          </a:endParaRPr>
        </a:p>
      </dsp:txBody>
      <dsp:txXfrm>
        <a:off x="2356693" y="0"/>
        <a:ext cx="6284266" cy="1414019"/>
      </dsp:txXfrm>
    </dsp:sp>
    <dsp:sp modelId="{5C988875-EDDB-4827-975D-36E332949E1D}">
      <dsp:nvSpPr>
        <dsp:cNvPr id="0" name=""/>
        <dsp:cNvSpPr/>
      </dsp:nvSpPr>
      <dsp:spPr>
        <a:xfrm>
          <a:off x="824844" y="1414019"/>
          <a:ext cx="3063698" cy="30636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522ABA-B3EB-4D90-8DA4-6E4BFF89E781}">
      <dsp:nvSpPr>
        <dsp:cNvPr id="0" name=""/>
        <dsp:cNvSpPr/>
      </dsp:nvSpPr>
      <dsp:spPr>
        <a:xfrm>
          <a:off x="2356693" y="1414019"/>
          <a:ext cx="6284266" cy="3063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300" kern="1200" dirty="0" smtClean="0">
              <a:solidFill>
                <a:schemeClr val="tx1"/>
              </a:solidFill>
            </a:rPr>
            <a:t>Szansa na zwiększenie oferty programowej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300" kern="1200" dirty="0" smtClean="0">
              <a:solidFill>
                <a:schemeClr val="tx1"/>
              </a:solidFill>
            </a:rPr>
            <a:t>i poprawę jej jakości technicznej.</a:t>
          </a:r>
          <a:endParaRPr lang="pl-PL" sz="2300" kern="1200" dirty="0">
            <a:solidFill>
              <a:schemeClr val="tx1"/>
            </a:solidFill>
          </a:endParaRPr>
        </a:p>
      </dsp:txBody>
      <dsp:txXfrm>
        <a:off x="2356693" y="1414019"/>
        <a:ext cx="6284266" cy="1414014"/>
      </dsp:txXfrm>
    </dsp:sp>
    <dsp:sp modelId="{AD2BA252-B8DF-4679-A526-6D3C7DCB0B89}">
      <dsp:nvSpPr>
        <dsp:cNvPr id="0" name=""/>
        <dsp:cNvSpPr/>
      </dsp:nvSpPr>
      <dsp:spPr>
        <a:xfrm>
          <a:off x="1649686" y="2828033"/>
          <a:ext cx="1414014" cy="14140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E6DFAB-8B43-4822-A6D0-D72F1FCD8AD7}">
      <dsp:nvSpPr>
        <dsp:cNvPr id="0" name=""/>
        <dsp:cNvSpPr/>
      </dsp:nvSpPr>
      <dsp:spPr>
        <a:xfrm>
          <a:off x="2356693" y="2828033"/>
          <a:ext cx="6284266" cy="141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300" kern="1200" dirty="0" smtClean="0">
              <a:solidFill>
                <a:schemeClr val="tx1"/>
              </a:solidFill>
            </a:rPr>
            <a:t>Możliwość transmisji usług dodatkowych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300" kern="1200" dirty="0" smtClean="0">
              <a:solidFill>
                <a:schemeClr val="tx1"/>
              </a:solidFill>
            </a:rPr>
            <a:t>(m.in. elektroniczny przewodnik programowy, ułatwienia dla osób z </a:t>
          </a:r>
          <a:r>
            <a:rPr lang="pl-PL" sz="2300" kern="1200" dirty="0" smtClean="0"/>
            <a:t>wadami wzroku i słuchu</a:t>
          </a:r>
          <a:r>
            <a:rPr lang="pl-PL" sz="2300" kern="1200" dirty="0" smtClean="0">
              <a:solidFill>
                <a:schemeClr val="tx1"/>
              </a:solidFill>
            </a:rPr>
            <a:t>, różne wersje językowe).</a:t>
          </a:r>
          <a:endParaRPr lang="pl-PL" sz="2300" kern="1200" dirty="0">
            <a:solidFill>
              <a:schemeClr val="tx1"/>
            </a:solidFill>
          </a:endParaRPr>
        </a:p>
      </dsp:txBody>
      <dsp:txXfrm>
        <a:off x="2356693" y="2828033"/>
        <a:ext cx="6284266" cy="14140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4423A-1430-474E-9BA4-0034BEF8D801}">
      <dsp:nvSpPr>
        <dsp:cNvPr id="0" name=""/>
        <dsp:cNvSpPr/>
      </dsp:nvSpPr>
      <dsp:spPr>
        <a:xfrm rot="10800000">
          <a:off x="711336" y="0"/>
          <a:ext cx="7518263" cy="17346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91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400" kern="1200" baseline="0" dirty="0" smtClean="0">
              <a:solidFill>
                <a:schemeClr val="tx1"/>
              </a:solidFill>
            </a:rPr>
            <a:t>Kupując nowy telewizor należy upewnić się, że ma on wbudowany dekoder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400" kern="1200" baseline="0" dirty="0" smtClean="0">
              <a:solidFill>
                <a:schemeClr val="tx1"/>
              </a:solidFill>
            </a:rPr>
            <a:t>DVB-T/MPEG-4 oraz Dolby Digital Plus.</a:t>
          </a:r>
          <a:endParaRPr lang="pl-PL" sz="2400" kern="1200" baseline="0" dirty="0">
            <a:solidFill>
              <a:schemeClr val="tx1"/>
            </a:solidFill>
          </a:endParaRPr>
        </a:p>
      </dsp:txBody>
      <dsp:txXfrm rot="10800000">
        <a:off x="1145005" y="0"/>
        <a:ext cx="7084594" cy="1734677"/>
      </dsp:txXfrm>
    </dsp:sp>
    <dsp:sp modelId="{ED4364A9-EBF2-4210-B556-23127B5B6A3D}">
      <dsp:nvSpPr>
        <dsp:cNvPr id="0" name=""/>
        <dsp:cNvSpPr/>
      </dsp:nvSpPr>
      <dsp:spPr>
        <a:xfrm>
          <a:off x="0" y="120650"/>
          <a:ext cx="1494226" cy="14942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5F839-C797-44E6-820F-F67605DA08B9}">
      <dsp:nvSpPr>
        <dsp:cNvPr id="0" name=""/>
        <dsp:cNvSpPr/>
      </dsp:nvSpPr>
      <dsp:spPr>
        <a:xfrm rot="10800000">
          <a:off x="606643" y="2181565"/>
          <a:ext cx="7622956" cy="23443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91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300" kern="1200" baseline="0" dirty="0" smtClean="0">
              <a:solidFill>
                <a:schemeClr val="tx1"/>
              </a:solidFill>
            </a:rPr>
            <a:t>Sprzedawca jest zobowiązany poinformować klienta, że dany model odbiornika jest przystosowany – lub nie – do odbioru naziemnej telewizji cyfrowej w standardzie obowiązującym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300" kern="1200" baseline="0" dirty="0" smtClean="0">
              <a:solidFill>
                <a:schemeClr val="tx1"/>
              </a:solidFill>
            </a:rPr>
            <a:t>w Polsce (DVB-T/MPEG-4 oraz Dolby Digital Plus) - zgodnie z ustawą o cyfryzacji.</a:t>
          </a:r>
          <a:endParaRPr lang="pl-PL" sz="2300" kern="1200" baseline="0" dirty="0">
            <a:solidFill>
              <a:schemeClr val="tx1"/>
            </a:solidFill>
          </a:endParaRPr>
        </a:p>
      </dsp:txBody>
      <dsp:txXfrm rot="10800000">
        <a:off x="1192742" y="2181565"/>
        <a:ext cx="7036857" cy="2344397"/>
      </dsp:txXfrm>
    </dsp:sp>
    <dsp:sp modelId="{BF5B342D-41B1-48D5-B8B3-39481562D684}">
      <dsp:nvSpPr>
        <dsp:cNvPr id="0" name=""/>
        <dsp:cNvSpPr/>
      </dsp:nvSpPr>
      <dsp:spPr>
        <a:xfrm>
          <a:off x="13003" y="2606225"/>
          <a:ext cx="1494226" cy="14942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4423A-1430-474E-9BA4-0034BEF8D801}">
      <dsp:nvSpPr>
        <dsp:cNvPr id="0" name=""/>
        <dsp:cNvSpPr/>
      </dsp:nvSpPr>
      <dsp:spPr>
        <a:xfrm rot="10800000">
          <a:off x="54" y="0"/>
          <a:ext cx="8640905" cy="14402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129" tIns="95250" rIns="17780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baseline="0" dirty="0" smtClean="0">
              <a:solidFill>
                <a:schemeClr val="tx1"/>
              </a:solidFill>
            </a:rPr>
            <a:t>Jeżeli chcemy wykorzystać stary telewizor bez wbudowanego dekodera, musimy kupić dekoder zewnętrzny (ang. STB – set-top </a:t>
          </a:r>
          <a:r>
            <a:rPr lang="pl-PL" sz="2500" kern="1200" baseline="0" dirty="0" err="1" smtClean="0">
              <a:solidFill>
                <a:schemeClr val="tx1"/>
              </a:solidFill>
            </a:rPr>
            <a:t>box</a:t>
          </a:r>
          <a:r>
            <a:rPr lang="pl-PL" sz="2500" kern="1200" baseline="0" dirty="0" smtClean="0">
              <a:solidFill>
                <a:schemeClr val="tx1"/>
              </a:solidFill>
            </a:rPr>
            <a:t>).</a:t>
          </a:r>
          <a:endParaRPr lang="pl-PL" sz="2500" kern="1200" baseline="0" dirty="0">
            <a:solidFill>
              <a:schemeClr val="tx1"/>
            </a:solidFill>
          </a:endParaRPr>
        </a:p>
      </dsp:txBody>
      <dsp:txXfrm rot="10800000">
        <a:off x="360127" y="0"/>
        <a:ext cx="8280832" cy="1440293"/>
      </dsp:txXfrm>
    </dsp:sp>
    <dsp:sp modelId="{ED4364A9-EBF2-4210-B556-23127B5B6A3D}">
      <dsp:nvSpPr>
        <dsp:cNvPr id="0" name=""/>
        <dsp:cNvSpPr/>
      </dsp:nvSpPr>
      <dsp:spPr>
        <a:xfrm>
          <a:off x="0" y="1909"/>
          <a:ext cx="1440293" cy="14402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5F839-C797-44E6-820F-F67605DA08B9}">
      <dsp:nvSpPr>
        <dsp:cNvPr id="0" name=""/>
        <dsp:cNvSpPr/>
      </dsp:nvSpPr>
      <dsp:spPr>
        <a:xfrm rot="10800000">
          <a:off x="-1" y="1870225"/>
          <a:ext cx="8640963" cy="14402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129" tIns="95250" rIns="177800" bIns="95250" numCol="1" spcCol="1270" anchor="ctr" anchorCtr="0">
          <a:noAutofit/>
        </a:bodyPr>
        <a:lstStyle/>
        <a:p>
          <a:pPr lvl="0" algn="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500" kern="1200" baseline="0" dirty="0" smtClean="0">
              <a:solidFill>
                <a:schemeClr val="tx1"/>
              </a:solidFill>
            </a:rPr>
            <a:t>Na rynku znajduje się wiele typów dekoderów różnych producentów – różnią się one możliwościami technicznymi,</a:t>
          </a:r>
        </a:p>
        <a:p>
          <a:pPr lvl="0" algn="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500" kern="1200" baseline="0" dirty="0" smtClean="0">
              <a:solidFill>
                <a:schemeClr val="tx1"/>
              </a:solidFill>
            </a:rPr>
            <a:t>a co za tym idzie – ceną.</a:t>
          </a:r>
          <a:endParaRPr lang="pl-PL" sz="2500" kern="1200" baseline="0" dirty="0">
            <a:solidFill>
              <a:schemeClr val="tx1"/>
            </a:solidFill>
          </a:endParaRPr>
        </a:p>
      </dsp:txBody>
      <dsp:txXfrm rot="10800000">
        <a:off x="360072" y="1870225"/>
        <a:ext cx="8280890" cy="1440293"/>
      </dsp:txXfrm>
    </dsp:sp>
    <dsp:sp modelId="{BF5B342D-41B1-48D5-B8B3-39481562D684}">
      <dsp:nvSpPr>
        <dsp:cNvPr id="0" name=""/>
        <dsp:cNvSpPr/>
      </dsp:nvSpPr>
      <dsp:spPr>
        <a:xfrm>
          <a:off x="0" y="1872141"/>
          <a:ext cx="1440293" cy="14402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64EF6-57DA-4C4C-BC76-E4D42FAA2D1F}">
      <dsp:nvSpPr>
        <dsp:cNvPr id="0" name=""/>
        <dsp:cNvSpPr/>
      </dsp:nvSpPr>
      <dsp:spPr>
        <a:xfrm rot="10800000">
          <a:off x="-1" y="3742373"/>
          <a:ext cx="8640963" cy="14402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129" tIns="95250" rIns="17780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500" kern="1200" baseline="0" dirty="0" smtClean="0">
              <a:solidFill>
                <a:schemeClr val="tx1"/>
              </a:solidFill>
            </a:rPr>
            <a:t>Analogicznie, jak w przypadku telewizora</a:t>
          </a: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500" kern="1200" baseline="0" dirty="0" smtClean="0">
              <a:solidFill>
                <a:schemeClr val="tx1"/>
              </a:solidFill>
            </a:rPr>
            <a:t>z wbudowanym dekoderem, STB musi spełniać kryteria standardu DVB-T/MPEG-4</a:t>
          </a: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500" kern="1200" baseline="0" dirty="0" smtClean="0">
              <a:solidFill>
                <a:schemeClr val="tx1"/>
              </a:solidFill>
            </a:rPr>
            <a:t>oraz Dolby Digital Plus.</a:t>
          </a:r>
          <a:endParaRPr lang="pl-PL" sz="2500" kern="1200" baseline="0" dirty="0">
            <a:solidFill>
              <a:schemeClr val="tx1"/>
            </a:solidFill>
          </a:endParaRPr>
        </a:p>
      </dsp:txBody>
      <dsp:txXfrm rot="10800000">
        <a:off x="360072" y="3742373"/>
        <a:ext cx="8280890" cy="1440293"/>
      </dsp:txXfrm>
    </dsp:sp>
    <dsp:sp modelId="{FBA065A0-8615-48A5-86CB-D92A940C39F4}">
      <dsp:nvSpPr>
        <dsp:cNvPr id="0" name=""/>
        <dsp:cNvSpPr/>
      </dsp:nvSpPr>
      <dsp:spPr>
        <a:xfrm>
          <a:off x="0" y="3742373"/>
          <a:ext cx="1440293" cy="14402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E58B-99C1-4C1F-B977-44D66DA07315}">
      <dsp:nvSpPr>
        <dsp:cNvPr id="0" name=""/>
        <dsp:cNvSpPr/>
      </dsp:nvSpPr>
      <dsp:spPr>
        <a:xfrm rot="5400000">
          <a:off x="-276977" y="289148"/>
          <a:ext cx="1927655" cy="1349358"/>
        </a:xfrm>
        <a:prstGeom prst="chevron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500" kern="1200" dirty="0"/>
        </a:p>
      </dsp:txBody>
      <dsp:txXfrm rot="-5400000">
        <a:off x="12172" y="674678"/>
        <a:ext cx="1349358" cy="578297"/>
      </dsp:txXfrm>
    </dsp:sp>
    <dsp:sp modelId="{5E8E69AE-0BB5-4974-B66F-A90833A1457B}">
      <dsp:nvSpPr>
        <dsp:cNvPr id="0" name=""/>
        <dsp:cNvSpPr/>
      </dsp:nvSpPr>
      <dsp:spPr>
        <a:xfrm rot="5400000">
          <a:off x="4265831" y="-2916453"/>
          <a:ext cx="1252976" cy="7085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9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Kupując nowy sprzęt – antenę, dekoder lub telewizor – warto zasięgnąć opinii specjalistów.</a:t>
          </a:r>
          <a:endParaRPr lang="pl-PL" sz="1700" b="1" kern="1200" dirty="0"/>
        </a:p>
      </dsp:txBody>
      <dsp:txXfrm rot="-5400000">
        <a:off x="1349359" y="61184"/>
        <a:ext cx="7024756" cy="1130646"/>
      </dsp:txXfrm>
    </dsp:sp>
    <dsp:sp modelId="{187D88F6-14DB-4135-8351-6F635AADA541}">
      <dsp:nvSpPr>
        <dsp:cNvPr id="0" name=""/>
        <dsp:cNvSpPr/>
      </dsp:nvSpPr>
      <dsp:spPr>
        <a:xfrm rot="5400000">
          <a:off x="-276977" y="1973997"/>
          <a:ext cx="1927655" cy="1349358"/>
        </a:xfrm>
        <a:prstGeom prst="chevron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500" kern="1200" dirty="0"/>
        </a:p>
      </dsp:txBody>
      <dsp:txXfrm rot="-5400000">
        <a:off x="12172" y="2359527"/>
        <a:ext cx="1349358" cy="578297"/>
      </dsp:txXfrm>
    </dsp:sp>
    <dsp:sp modelId="{BB3D1124-B596-4DD0-9721-D2423977D483}">
      <dsp:nvSpPr>
        <dsp:cNvPr id="0" name=""/>
        <dsp:cNvSpPr/>
      </dsp:nvSpPr>
      <dsp:spPr>
        <a:xfrm rot="5400000">
          <a:off x="4249675" y="-1260290"/>
          <a:ext cx="1252976" cy="7085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9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Przed decyzją o zakupie warto również odwiedzić stronę internetową </a:t>
          </a:r>
          <a:r>
            <a:rPr lang="pl-PL" sz="1700" b="1" kern="1200" dirty="0" smtClean="0">
              <a:hlinkClick xmlns:r="http://schemas.openxmlformats.org/officeDocument/2006/relationships" r:id="rId1" tooltip="Strona Ministerstwa Administracji i Cyfryzacji"/>
            </a:rPr>
            <a:t>www.cyfryzacja.gov.pl</a:t>
          </a:r>
          <a:r>
            <a:rPr lang="pl-PL" sz="1700" b="1" kern="1200" dirty="0" smtClean="0"/>
            <a:t> prowadzoną przez Ministerstwo Administracji i Cyfryzacj</a:t>
          </a:r>
          <a:r>
            <a:rPr lang="pl-PL" sz="1700" kern="1200" dirty="0" smtClean="0"/>
            <a:t>i</a:t>
          </a:r>
          <a:r>
            <a:rPr lang="pl-PL" sz="1700" b="1" kern="1200" dirty="0" smtClean="0"/>
            <a:t>. </a:t>
          </a:r>
          <a:endParaRPr lang="pl-PL" sz="1700" b="1" kern="1200" dirty="0"/>
        </a:p>
      </dsp:txBody>
      <dsp:txXfrm rot="-5400000">
        <a:off x="1333203" y="1717347"/>
        <a:ext cx="7024756" cy="1130646"/>
      </dsp:txXfrm>
    </dsp:sp>
    <dsp:sp modelId="{39428B62-9BD3-4F72-9FAE-95E62D5B81A2}">
      <dsp:nvSpPr>
        <dsp:cNvPr id="0" name=""/>
        <dsp:cNvSpPr/>
      </dsp:nvSpPr>
      <dsp:spPr>
        <a:xfrm rot="5400000">
          <a:off x="-276977" y="3710451"/>
          <a:ext cx="1927655" cy="1349358"/>
        </a:xfrm>
        <a:prstGeom prst="chevron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500" kern="1200" dirty="0"/>
        </a:p>
      </dsp:txBody>
      <dsp:txXfrm rot="-5400000">
        <a:off x="12172" y="4095981"/>
        <a:ext cx="1349358" cy="578297"/>
      </dsp:txXfrm>
    </dsp:sp>
    <dsp:sp modelId="{1E92FCDE-5B94-4225-8180-7000131F6968}">
      <dsp:nvSpPr>
        <dsp:cNvPr id="0" name=""/>
        <dsp:cNvSpPr/>
      </dsp:nvSpPr>
      <dsp:spPr>
        <a:xfrm rot="5400000">
          <a:off x="4265831" y="467905"/>
          <a:ext cx="1252976" cy="7085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9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Przestrzegamy przed zakupami z niepewnych źródeł, jak np. aukcje internetowe, sprzedaż obwoźna, przez akwizytorów itp. </a:t>
          </a:r>
          <a:r>
            <a:rPr lang="pl-PL" sz="1700" b="1" kern="1200" dirty="0" smtClean="0">
              <a:solidFill>
                <a:srgbClr val="FF0000"/>
              </a:solidFill>
            </a:rPr>
            <a:t>Nabyty w ten sposób sprzęt może okazać się niedostosowany do odbioru naziemnej telewizji cyfrowej w Polsce.</a:t>
          </a:r>
          <a:endParaRPr lang="pl-PL" sz="1700" b="1" kern="1200" dirty="0">
            <a:solidFill>
              <a:srgbClr val="FF0000"/>
            </a:solidFill>
          </a:endParaRPr>
        </a:p>
      </dsp:txBody>
      <dsp:txXfrm rot="-5400000">
        <a:off x="1349359" y="3445543"/>
        <a:ext cx="7024756" cy="11306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1E7F3-9FCC-414B-AB99-9625219B88AE}">
      <dsp:nvSpPr>
        <dsp:cNvPr id="0" name=""/>
        <dsp:cNvSpPr/>
      </dsp:nvSpPr>
      <dsp:spPr>
        <a:xfrm>
          <a:off x="0" y="37506"/>
          <a:ext cx="8568952" cy="1344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3200" b="1" kern="1200" dirty="0" smtClean="0">
              <a:solidFill>
                <a:srgbClr val="C00000"/>
              </a:solidFill>
              <a:latin typeface="Tahoma" pitchFamily="34" charset="0"/>
            </a:rPr>
            <a:t>Oferta </a:t>
          </a:r>
          <a:r>
            <a:rPr lang="pl-PL" sz="3200" b="1" kern="1200" dirty="0" err="1" smtClean="0">
              <a:solidFill>
                <a:srgbClr val="C00000"/>
              </a:solidFill>
              <a:latin typeface="Tahoma" pitchFamily="34" charset="0"/>
            </a:rPr>
            <a:t>NTC</a:t>
          </a:r>
          <a:r>
            <a:rPr lang="pl-PL" sz="3200" b="1" kern="1200" dirty="0" smtClean="0">
              <a:solidFill>
                <a:srgbClr val="C00000"/>
              </a:solidFill>
              <a:latin typeface="Tahoma" pitchFamily="34" charset="0"/>
            </a:rPr>
            <a:t> (1 i 2)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3200" b="1" kern="1200" dirty="0" smtClean="0">
              <a:solidFill>
                <a:srgbClr val="C00000"/>
              </a:solidFill>
              <a:latin typeface="Tahoma" pitchFamily="34" charset="0"/>
            </a:rPr>
            <a:t>jest bezpłatna!</a:t>
          </a:r>
          <a:endParaRPr lang="pl-PL" sz="3200" kern="1200" dirty="0"/>
        </a:p>
      </dsp:txBody>
      <dsp:txXfrm>
        <a:off x="65634" y="103140"/>
        <a:ext cx="8437684" cy="1213241"/>
      </dsp:txXfrm>
    </dsp:sp>
    <dsp:sp modelId="{3DFCF5BE-9589-4C14-A983-C5A5B8EE27BA}">
      <dsp:nvSpPr>
        <dsp:cNvPr id="0" name=""/>
        <dsp:cNvSpPr/>
      </dsp:nvSpPr>
      <dsp:spPr>
        <a:xfrm>
          <a:off x="0" y="1382015"/>
          <a:ext cx="8568952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100" kern="1200" dirty="0" smtClean="0"/>
            <a:t>Obowiązuje jednak nadal opłata abonamentowa za używanie odbiornika radiowego lub telewizyjnego, przez co rozumie się urządzenie techniczne dostosowane do odbioru programu. Zgodnie z wykładnią przepisów dokonaną przez Krajową Radę Radiofonii i Telewizji opłacie abonamentowej nie podlegają telefony komórkowe.</a:t>
          </a:r>
          <a:endParaRPr lang="pl-PL" sz="2100" kern="1200" dirty="0"/>
        </a:p>
      </dsp:txBody>
      <dsp:txXfrm>
        <a:off x="0" y="1382015"/>
        <a:ext cx="8568952" cy="1732590"/>
      </dsp:txXfrm>
    </dsp:sp>
    <dsp:sp modelId="{D417BC3A-279E-49D4-814C-6DEE222F4126}">
      <dsp:nvSpPr>
        <dsp:cNvPr id="0" name=""/>
        <dsp:cNvSpPr/>
      </dsp:nvSpPr>
      <dsp:spPr>
        <a:xfrm>
          <a:off x="0" y="3114605"/>
          <a:ext cx="8568952" cy="197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800" b="1" kern="12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Rząd nie przewiduje możliwości dofinansowania ze środków publicznych zakupu dekoderów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800" b="1" kern="12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 anten przez odbiorców.</a:t>
          </a:r>
          <a:endParaRPr lang="pl-PL" sz="2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6381" y="3210986"/>
        <a:ext cx="8376190" cy="1781613"/>
      </dsp:txXfrm>
    </dsp:sp>
    <dsp:sp modelId="{A8429A3F-A969-4D91-A0A8-7746E4E6FEA5}">
      <dsp:nvSpPr>
        <dsp:cNvPr id="0" name=""/>
        <dsp:cNvSpPr/>
      </dsp:nvSpPr>
      <dsp:spPr>
        <a:xfrm>
          <a:off x="0" y="5088980"/>
          <a:ext cx="8568952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100" kern="1200" dirty="0" smtClean="0"/>
            <a:t>Oznacza to, że osoby, które odbierają telewizję wyłącznie z anten naziemnych, muszą we własnym zakresie zaopatrzyć się w sprzęt do odbioru cyfrowego.</a:t>
          </a:r>
          <a:endParaRPr lang="pl-PL" sz="2100" kern="1200" dirty="0"/>
        </a:p>
      </dsp:txBody>
      <dsp:txXfrm>
        <a:off x="0" y="5088980"/>
        <a:ext cx="8568952" cy="9221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36BA8-E69B-48A2-A8B8-5532A93D1B32}">
      <dsp:nvSpPr>
        <dsp:cNvPr id="0" name=""/>
        <dsp:cNvSpPr/>
      </dsp:nvSpPr>
      <dsp:spPr>
        <a:xfrm rot="5400000">
          <a:off x="-281822" y="283351"/>
          <a:ext cx="1878818" cy="13151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 rot="-5400000">
        <a:off x="1" y="659114"/>
        <a:ext cx="1315172" cy="563646"/>
      </dsp:txXfrm>
    </dsp:sp>
    <dsp:sp modelId="{57615DF6-EFEF-49B5-A3B0-8991FD50EB0D}">
      <dsp:nvSpPr>
        <dsp:cNvPr id="0" name=""/>
        <dsp:cNvSpPr/>
      </dsp:nvSpPr>
      <dsp:spPr>
        <a:xfrm rot="5400000">
          <a:off x="4367450" y="-3050749"/>
          <a:ext cx="1221231" cy="7325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Sprawne przejście od  naziemnej telewizji analogowej do NTC wymaga solidarności społecznej i pomocy osobom, które z różnych przyczyn mogą sobie z tym procesem  nie poradzić. </a:t>
          </a:r>
          <a:endParaRPr lang="pl-PL" sz="2000" kern="1200" dirty="0"/>
        </a:p>
      </dsp:txBody>
      <dsp:txXfrm rot="-5400000">
        <a:off x="1315172" y="61145"/>
        <a:ext cx="7266171" cy="1101999"/>
      </dsp:txXfrm>
    </dsp:sp>
    <dsp:sp modelId="{D82E7AD6-468C-4921-A1C3-D36DF0ED9F1D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 rot="-5400000">
        <a:off x="1" y="2346468"/>
        <a:ext cx="1315172" cy="563646"/>
      </dsp:txXfrm>
    </dsp:sp>
    <dsp:sp modelId="{9947F85C-DD5D-450C-84E6-0BB18C890AFD}">
      <dsp:nvSpPr>
        <dsp:cNvPr id="0" name=""/>
        <dsp:cNvSpPr/>
      </dsp:nvSpPr>
      <dsp:spPr>
        <a:xfrm rot="5400000">
          <a:off x="4367450" y="-1363394"/>
          <a:ext cx="1221231" cy="7325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Zwróćmy uwagę na takie osoby - nie tylko w rodzinie, ale także w najbliższym otoczeniu.</a:t>
          </a:r>
          <a:endParaRPr lang="pl-PL" sz="2000" kern="1200" dirty="0"/>
        </a:p>
      </dsp:txBody>
      <dsp:txXfrm rot="-5400000">
        <a:off x="1315172" y="1748500"/>
        <a:ext cx="7266171" cy="1101999"/>
      </dsp:txXfrm>
    </dsp:sp>
    <dsp:sp modelId="{7A86C322-1323-477E-991E-3E08D8075D79}">
      <dsp:nvSpPr>
        <dsp:cNvPr id="0" name=""/>
        <dsp:cNvSpPr/>
      </dsp:nvSpPr>
      <dsp:spPr>
        <a:xfrm rot="5400000">
          <a:off x="-281822" y="3658060"/>
          <a:ext cx="1878818" cy="13151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 rot="-5400000">
        <a:off x="1" y="4033823"/>
        <a:ext cx="1315172" cy="563646"/>
      </dsp:txXfrm>
    </dsp:sp>
    <dsp:sp modelId="{969F6EEF-3CE0-490B-B8BD-55697D3B324B}">
      <dsp:nvSpPr>
        <dsp:cNvPr id="0" name=""/>
        <dsp:cNvSpPr/>
      </dsp:nvSpPr>
      <dsp:spPr>
        <a:xfrm rot="5400000">
          <a:off x="4335363" y="284623"/>
          <a:ext cx="1221231" cy="7325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Nasza pomoc bardzo im się przyda – choćby poprzez przekazanie wiedzy, co trzeba zrobić, aby nie stracić możliwości odbioru telewizji.</a:t>
          </a:r>
          <a:endParaRPr lang="pl-PL" sz="2000" kern="1200" dirty="0"/>
        </a:p>
      </dsp:txBody>
      <dsp:txXfrm rot="-5400000">
        <a:off x="1283085" y="3396517"/>
        <a:ext cx="7266171" cy="11019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E48A-9372-4F56-A143-BFEC8B8620CD}">
      <dsp:nvSpPr>
        <dsp:cNvPr id="0" name=""/>
        <dsp:cNvSpPr/>
      </dsp:nvSpPr>
      <dsp:spPr>
        <a:xfrm rot="5400000">
          <a:off x="-270979" y="273452"/>
          <a:ext cx="1806528" cy="12645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300" kern="1200"/>
        </a:p>
      </dsp:txBody>
      <dsp:txXfrm rot="-5400000">
        <a:off x="0" y="634758"/>
        <a:ext cx="1264570" cy="541958"/>
      </dsp:txXfrm>
    </dsp:sp>
    <dsp:sp modelId="{BFF7DBBC-0B03-4BDD-848F-AFD7F6912A5B}">
      <dsp:nvSpPr>
        <dsp:cNvPr id="0" name=""/>
        <dsp:cNvSpPr/>
      </dsp:nvSpPr>
      <dsp:spPr>
        <a:xfrm rot="5400000">
          <a:off x="4365643" y="-3098599"/>
          <a:ext cx="1174243" cy="7376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/>
            <a:t>Proces zastępowania naziemnej telewizji analogowej przez NTC odbywa się etapami.</a:t>
          </a:r>
          <a:endParaRPr lang="pl-PL" sz="2700" kern="1200" dirty="0"/>
        </a:p>
      </dsp:txBody>
      <dsp:txXfrm rot="-5400000">
        <a:off x="1264570" y="59796"/>
        <a:ext cx="7319067" cy="1059599"/>
      </dsp:txXfrm>
    </dsp:sp>
    <dsp:sp modelId="{7A053D95-A64E-409C-BF89-07A75853FF8B}">
      <dsp:nvSpPr>
        <dsp:cNvPr id="0" name=""/>
        <dsp:cNvSpPr/>
      </dsp:nvSpPr>
      <dsp:spPr>
        <a:xfrm rot="5400000">
          <a:off x="-270979" y="1887994"/>
          <a:ext cx="1806528" cy="12645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300" kern="1200"/>
        </a:p>
      </dsp:txBody>
      <dsp:txXfrm rot="-5400000">
        <a:off x="0" y="2249300"/>
        <a:ext cx="1264570" cy="541958"/>
      </dsp:txXfrm>
    </dsp:sp>
    <dsp:sp modelId="{00EF4DD1-23F0-4CD4-BAB9-FC7BE5AFB7BE}">
      <dsp:nvSpPr>
        <dsp:cNvPr id="0" name=""/>
        <dsp:cNvSpPr/>
      </dsp:nvSpPr>
      <dsp:spPr>
        <a:xfrm rot="5400000">
          <a:off x="4365643" y="-1484057"/>
          <a:ext cx="1174243" cy="7376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/>
            <a:t>NTC można odbierać już teraz, zanim zostaną wyłączone nadajniki analogowe.</a:t>
          </a:r>
          <a:endParaRPr lang="pl-PL" sz="2700" kern="1200" dirty="0"/>
        </a:p>
      </dsp:txBody>
      <dsp:txXfrm rot="-5400000">
        <a:off x="1264570" y="1674338"/>
        <a:ext cx="7319067" cy="1059599"/>
      </dsp:txXfrm>
    </dsp:sp>
    <dsp:sp modelId="{590C8957-4C84-4EAB-8791-D159EBF7FB57}">
      <dsp:nvSpPr>
        <dsp:cNvPr id="0" name=""/>
        <dsp:cNvSpPr/>
      </dsp:nvSpPr>
      <dsp:spPr>
        <a:xfrm rot="5400000">
          <a:off x="-270979" y="3502536"/>
          <a:ext cx="1806528" cy="12645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300" kern="1200"/>
        </a:p>
      </dsp:txBody>
      <dsp:txXfrm rot="-5400000">
        <a:off x="0" y="3863842"/>
        <a:ext cx="1264570" cy="541958"/>
      </dsp:txXfrm>
    </dsp:sp>
    <dsp:sp modelId="{7A12717A-8CEF-4495-853F-E3C8FBCCD843}">
      <dsp:nvSpPr>
        <dsp:cNvPr id="0" name=""/>
        <dsp:cNvSpPr/>
      </dsp:nvSpPr>
      <dsp:spPr>
        <a:xfrm rot="5400000">
          <a:off x="4365643" y="130484"/>
          <a:ext cx="1174243" cy="7376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/>
            <a:t>Poniżej prezentujemy mapkę pokazującą plan wyłączeń nadajników analogowych.</a:t>
          </a:r>
          <a:endParaRPr lang="pl-PL" sz="2700" kern="1200" dirty="0"/>
        </a:p>
      </dsp:txBody>
      <dsp:txXfrm rot="-5400000">
        <a:off x="1264570" y="3288879"/>
        <a:ext cx="7319067" cy="1059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E1AD-5010-486D-B462-856D3ECA62C7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0" kern="1200" dirty="0"/>
        </a:p>
      </dsp:txBody>
      <dsp:txXfrm rot="-5400000">
        <a:off x="1" y="842399"/>
        <a:ext cx="1683092" cy="721325"/>
      </dsp:txXfrm>
    </dsp:sp>
    <dsp:sp modelId="{F0C84C6F-D2A8-4556-8636-F1FA70A5C10A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400" kern="1200" dirty="0" smtClean="0"/>
            <a:t>Mamy międzynarodowe zobowiązania, aby wyłączyć TV analogową.</a:t>
          </a:r>
          <a:endParaRPr lang="pl-PL" sz="3400" kern="1200" dirty="0"/>
        </a:p>
      </dsp:txBody>
      <dsp:txXfrm rot="-5400000">
        <a:off x="1683093" y="77146"/>
        <a:ext cx="6470214" cy="1410285"/>
      </dsp:txXfrm>
    </dsp:sp>
    <dsp:sp modelId="{B0A5928D-C64D-4087-9284-312091264FED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0" kern="1200"/>
        </a:p>
      </dsp:txBody>
      <dsp:txXfrm rot="-5400000">
        <a:off x="1" y="2962237"/>
        <a:ext cx="1683092" cy="721325"/>
      </dsp:txXfrm>
    </dsp:sp>
    <dsp:sp modelId="{85ECBA2D-5F58-45F0-B83D-A7027827C4F7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400" kern="1200" dirty="0" smtClean="0"/>
            <a:t>W stosunku do innych krajów europejskich jesteśmy bardzo spóźnieni.</a:t>
          </a:r>
          <a:endParaRPr lang="pl-PL" sz="34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97711-A888-408C-9928-BAC3DB36EC67}">
      <dsp:nvSpPr>
        <dsp:cNvPr id="0" name=""/>
        <dsp:cNvSpPr/>
      </dsp:nvSpPr>
      <dsp:spPr>
        <a:xfrm rot="5400000">
          <a:off x="-149329" y="479602"/>
          <a:ext cx="1651975" cy="1156382"/>
        </a:xfrm>
        <a:prstGeom prst="flowChartPunchedTap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600" kern="1200" dirty="0">
            <a:solidFill>
              <a:schemeClr val="tx1"/>
            </a:solidFill>
          </a:endParaRPr>
        </a:p>
      </dsp:txBody>
      <dsp:txXfrm rot="-5400000">
        <a:off x="329743" y="231806"/>
        <a:ext cx="693830" cy="1651975"/>
      </dsp:txXfrm>
    </dsp:sp>
    <dsp:sp modelId="{3AA7BE0D-0DC9-4585-92FD-AE740DAB5675}">
      <dsp:nvSpPr>
        <dsp:cNvPr id="0" name=""/>
        <dsp:cNvSpPr/>
      </dsp:nvSpPr>
      <dsp:spPr>
        <a:xfrm rot="5400000">
          <a:off x="3864961" y="-2412796"/>
          <a:ext cx="1976320" cy="6802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kern="1200" dirty="0" smtClean="0"/>
            <a:t>Dzięki technice cyfrowej możemy w jednym kanale telewizyjnym nadawać nie jeden, ale kilka programów TV, w tym również programy w jakości HD.</a:t>
          </a:r>
          <a:endParaRPr lang="pl-PL" sz="2800" kern="1200" dirty="0"/>
        </a:p>
      </dsp:txBody>
      <dsp:txXfrm rot="-5400000">
        <a:off x="1451782" y="96859"/>
        <a:ext cx="6706202" cy="1783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83F52-3295-41C1-9AE7-055A877F5FEB}">
      <dsp:nvSpPr>
        <dsp:cNvPr id="0" name=""/>
        <dsp:cNvSpPr/>
      </dsp:nvSpPr>
      <dsp:spPr>
        <a:xfrm>
          <a:off x="71994" y="0"/>
          <a:ext cx="4968552" cy="49685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8B2EBA-1A48-4E83-80C1-5D382EB54CB5}">
      <dsp:nvSpPr>
        <dsp:cNvPr id="0" name=""/>
        <dsp:cNvSpPr/>
      </dsp:nvSpPr>
      <dsp:spPr>
        <a:xfrm>
          <a:off x="2484276" y="0"/>
          <a:ext cx="6228692" cy="4968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Abonenci sieci kablowych.</a:t>
          </a:r>
          <a:endParaRPr lang="pl-PL" sz="2200" kern="1200" dirty="0">
            <a:solidFill>
              <a:schemeClr val="tx1"/>
            </a:solidFill>
          </a:endParaRPr>
        </a:p>
      </dsp:txBody>
      <dsp:txXfrm>
        <a:off x="2484276" y="0"/>
        <a:ext cx="6228692" cy="1055817"/>
      </dsp:txXfrm>
    </dsp:sp>
    <dsp:sp modelId="{5C988875-EDDB-4827-975D-36E332949E1D}">
      <dsp:nvSpPr>
        <dsp:cNvPr id="0" name=""/>
        <dsp:cNvSpPr/>
      </dsp:nvSpPr>
      <dsp:spPr>
        <a:xfrm>
          <a:off x="652122" y="1055817"/>
          <a:ext cx="3664307" cy="36643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522ABA-B3EB-4D90-8DA4-6E4BFF89E781}">
      <dsp:nvSpPr>
        <dsp:cNvPr id="0" name=""/>
        <dsp:cNvSpPr/>
      </dsp:nvSpPr>
      <dsp:spPr>
        <a:xfrm>
          <a:off x="2484276" y="1055817"/>
          <a:ext cx="6228692" cy="36643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Abonenci platform satelitarnych.</a:t>
          </a:r>
          <a:endParaRPr lang="pl-PL" sz="2200" kern="1200" dirty="0">
            <a:solidFill>
              <a:schemeClr val="tx1"/>
            </a:solidFill>
          </a:endParaRPr>
        </a:p>
      </dsp:txBody>
      <dsp:txXfrm>
        <a:off x="2484276" y="1055817"/>
        <a:ext cx="6228692" cy="1055817"/>
      </dsp:txXfrm>
    </dsp:sp>
    <dsp:sp modelId="{AD2BA252-B8DF-4679-A526-6D3C7DCB0B89}">
      <dsp:nvSpPr>
        <dsp:cNvPr id="0" name=""/>
        <dsp:cNvSpPr/>
      </dsp:nvSpPr>
      <dsp:spPr>
        <a:xfrm>
          <a:off x="1304244" y="2111634"/>
          <a:ext cx="2360062" cy="23600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E6DFAB-8B43-4822-A6D0-D72F1FCD8AD7}">
      <dsp:nvSpPr>
        <dsp:cNvPr id="0" name=""/>
        <dsp:cNvSpPr/>
      </dsp:nvSpPr>
      <dsp:spPr>
        <a:xfrm>
          <a:off x="2484276" y="2066038"/>
          <a:ext cx="6228692" cy="2360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200" kern="1200" dirty="0" smtClean="0"/>
            <a:t>Posiadacze nowoczesnych telewizorów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200" kern="1200" dirty="0" smtClean="0"/>
            <a:t>z wbudowanym dekoderem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200" kern="1200" dirty="0" smtClean="0"/>
            <a:t> DVB-T/MPEG-4 i Dolby Digital Plus.</a:t>
          </a:r>
          <a:endParaRPr lang="pl-PL" sz="2200" kern="1200" dirty="0">
            <a:solidFill>
              <a:schemeClr val="tx1"/>
            </a:solidFill>
          </a:endParaRPr>
        </a:p>
      </dsp:txBody>
      <dsp:txXfrm>
        <a:off x="2484276" y="2066038"/>
        <a:ext cx="6228692" cy="1055817"/>
      </dsp:txXfrm>
    </dsp:sp>
    <dsp:sp modelId="{83FA169B-1427-4CDE-9B33-B1C44EF95BB4}">
      <dsp:nvSpPr>
        <dsp:cNvPr id="0" name=""/>
        <dsp:cNvSpPr/>
      </dsp:nvSpPr>
      <dsp:spPr>
        <a:xfrm>
          <a:off x="1956367" y="3167451"/>
          <a:ext cx="1055817" cy="10558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3E56A6-3E28-4D86-A5D8-1E9D1F333A1A}">
      <dsp:nvSpPr>
        <dsp:cNvPr id="0" name=""/>
        <dsp:cNvSpPr/>
      </dsp:nvSpPr>
      <dsp:spPr>
        <a:xfrm>
          <a:off x="2484276" y="3167451"/>
          <a:ext cx="6228692" cy="1055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200" kern="1200" dirty="0" smtClean="0">
              <a:solidFill>
                <a:schemeClr val="tx1"/>
              </a:solidFill>
            </a:rPr>
            <a:t>Posiadacze zewnętrznych dekoderów </a:t>
          </a:r>
          <a:br>
            <a:rPr lang="pl-PL" sz="2200" kern="1200" dirty="0" smtClean="0">
              <a:solidFill>
                <a:schemeClr val="tx1"/>
              </a:solidFill>
            </a:rPr>
          </a:br>
          <a:r>
            <a:rPr lang="pl-PL" sz="2200" kern="1200" dirty="0" smtClean="0"/>
            <a:t>DVB-T/MPEG-4 i Dolby Digital Plus.</a:t>
          </a:r>
          <a:r>
            <a:rPr lang="pl-PL" sz="2200" kern="1200" dirty="0" smtClean="0">
              <a:solidFill>
                <a:schemeClr val="tx1"/>
              </a:solidFill>
            </a:rPr>
            <a:t> </a:t>
          </a:r>
          <a:endParaRPr lang="pl-PL" sz="2200" kern="1200" dirty="0">
            <a:solidFill>
              <a:schemeClr val="tx1"/>
            </a:solidFill>
          </a:endParaRPr>
        </a:p>
      </dsp:txBody>
      <dsp:txXfrm>
        <a:off x="2484276" y="3167451"/>
        <a:ext cx="6228692" cy="1055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F3E88-584C-44C4-862B-822DBB828C4F}">
      <dsp:nvSpPr>
        <dsp:cNvPr id="0" name=""/>
        <dsp:cNvSpPr/>
      </dsp:nvSpPr>
      <dsp:spPr>
        <a:xfrm>
          <a:off x="1419" y="105516"/>
          <a:ext cx="8288425" cy="1421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C00000"/>
              </a:solidFill>
            </a:rPr>
            <a:t>Gospodarstwa domowe odbierające telewizję analogową tylko z anten naziemnych, czyli:</a:t>
          </a:r>
          <a:endParaRPr lang="pl-PL" sz="3100" kern="1200" dirty="0"/>
        </a:p>
      </dsp:txBody>
      <dsp:txXfrm>
        <a:off x="43039" y="147136"/>
        <a:ext cx="8205185" cy="1337772"/>
      </dsp:txXfrm>
    </dsp:sp>
    <dsp:sp modelId="{2FCBE9A9-29D1-439D-B5B3-46D65F3FCC48}">
      <dsp:nvSpPr>
        <dsp:cNvPr id="0" name=""/>
        <dsp:cNvSpPr/>
      </dsp:nvSpPr>
      <dsp:spPr>
        <a:xfrm>
          <a:off x="830261" y="1526528"/>
          <a:ext cx="828842" cy="106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759"/>
              </a:lnTo>
              <a:lnTo>
                <a:pt x="828842" y="1065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640E0-66DF-4882-A585-3553995B7AA3}">
      <dsp:nvSpPr>
        <dsp:cNvPr id="0" name=""/>
        <dsp:cNvSpPr/>
      </dsp:nvSpPr>
      <dsp:spPr>
        <a:xfrm>
          <a:off x="1659104" y="1881781"/>
          <a:ext cx="6229969" cy="142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600" b="1" kern="1200" dirty="0" smtClean="0"/>
            <a:t>gospodarstwa domowe korzystające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600" b="1" kern="1200" dirty="0" smtClean="0"/>
            <a:t>z anten indywidualnych;</a:t>
          </a:r>
          <a:endParaRPr lang="pl-PL" sz="2600" b="1" kern="1200" dirty="0"/>
        </a:p>
      </dsp:txBody>
      <dsp:txXfrm>
        <a:off x="1700724" y="1923401"/>
        <a:ext cx="6146729" cy="1337772"/>
      </dsp:txXfrm>
    </dsp:sp>
    <dsp:sp modelId="{385E89F7-37B2-4E40-97CC-4063CF9B6F5F}">
      <dsp:nvSpPr>
        <dsp:cNvPr id="0" name=""/>
        <dsp:cNvSpPr/>
      </dsp:nvSpPr>
      <dsp:spPr>
        <a:xfrm>
          <a:off x="830261" y="1526528"/>
          <a:ext cx="828842" cy="2842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2025"/>
              </a:lnTo>
              <a:lnTo>
                <a:pt x="828842" y="28420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0A83F-D223-4826-AEE9-240044DA60FE}">
      <dsp:nvSpPr>
        <dsp:cNvPr id="0" name=""/>
        <dsp:cNvSpPr/>
      </dsp:nvSpPr>
      <dsp:spPr>
        <a:xfrm>
          <a:off x="1659104" y="3658047"/>
          <a:ext cx="6229923" cy="142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600" b="1" kern="1200" dirty="0" smtClean="0"/>
            <a:t>gospodarstwa domowe w budynkach wielorodzinnych wyposażonych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600" b="1" kern="1200" dirty="0" smtClean="0"/>
            <a:t>w antenowe instalacje zbiorowe (</a:t>
          </a:r>
          <a:r>
            <a:rPr lang="pl-PL" sz="2600" b="1" kern="1200" dirty="0" err="1" smtClean="0"/>
            <a:t>AIZ</a:t>
          </a:r>
          <a:r>
            <a:rPr lang="pl-PL" sz="2600" b="1" kern="1200" dirty="0" smtClean="0"/>
            <a:t>).</a:t>
          </a:r>
          <a:endParaRPr lang="pl-PL" sz="2600" b="1" kern="1200" dirty="0"/>
        </a:p>
      </dsp:txBody>
      <dsp:txXfrm>
        <a:off x="1700724" y="3699667"/>
        <a:ext cx="6146683" cy="1337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0C61-173F-42B0-8668-EF406DD087DA}">
      <dsp:nvSpPr>
        <dsp:cNvPr id="0" name=""/>
        <dsp:cNvSpPr/>
      </dsp:nvSpPr>
      <dsp:spPr>
        <a:xfrm>
          <a:off x="0" y="140176"/>
          <a:ext cx="8229600" cy="4937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900" kern="1200" dirty="0" smtClean="0">
              <a:solidFill>
                <a:srgbClr val="C00000"/>
              </a:solidFill>
            </a:rPr>
            <a:t>warunkiem poprawnego odbioru naziemnej telewizji cyfrowej jest także właściwy</a:t>
          </a:r>
          <a:br>
            <a:rPr lang="pl-PL" sz="4900" kern="1200" dirty="0" smtClean="0">
              <a:solidFill>
                <a:srgbClr val="C00000"/>
              </a:solidFill>
            </a:rPr>
          </a:br>
          <a:r>
            <a:rPr lang="pl-PL" sz="4900" b="1" kern="1200" dirty="0" smtClean="0">
              <a:solidFill>
                <a:srgbClr val="C00000"/>
              </a:solidFill>
            </a:rPr>
            <a:t>dobór anteny</a:t>
          </a:r>
          <a:br>
            <a:rPr lang="pl-PL" sz="4900" b="1" kern="1200" dirty="0" smtClean="0">
              <a:solidFill>
                <a:srgbClr val="C00000"/>
              </a:solidFill>
            </a:rPr>
          </a:br>
          <a:r>
            <a:rPr lang="pl-PL" sz="4900" kern="1200" dirty="0" smtClean="0">
              <a:solidFill>
                <a:srgbClr val="C00000"/>
              </a:solidFill>
            </a:rPr>
            <a:t>i jej </a:t>
          </a:r>
          <a:r>
            <a:rPr lang="pl-PL" sz="4900" b="1" kern="1200" dirty="0" smtClean="0">
              <a:solidFill>
                <a:srgbClr val="C00000"/>
              </a:solidFill>
            </a:rPr>
            <a:t>odpowiednie ustawienie</a:t>
          </a:r>
          <a:endParaRPr lang="pl-PL" sz="4900" kern="1200" dirty="0"/>
        </a:p>
      </dsp:txBody>
      <dsp:txXfrm>
        <a:off x="0" y="140176"/>
        <a:ext cx="8229600" cy="4937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0C61-173F-42B0-8668-EF406DD087DA}">
      <dsp:nvSpPr>
        <dsp:cNvPr id="0" name=""/>
        <dsp:cNvSpPr/>
      </dsp:nvSpPr>
      <dsp:spPr>
        <a:xfrm>
          <a:off x="0" y="140176"/>
          <a:ext cx="8229600" cy="4937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baseline="0" dirty="0" smtClean="0">
              <a:solidFill>
                <a:schemeClr val="tx1"/>
              </a:solidFill>
            </a:rPr>
            <a:t>Jako wstępne kryterium przydatności używanej instalacji antenowej może posłużyć ocena jakości odbioru </a:t>
          </a:r>
          <a:r>
            <a:rPr lang="pl-PL" sz="4700" b="1" kern="1200" baseline="0" dirty="0" smtClean="0">
              <a:solidFill>
                <a:schemeClr val="tx1"/>
              </a:solidFill>
            </a:rPr>
            <a:t>TVP-2</a:t>
          </a:r>
          <a:r>
            <a:rPr lang="pl-PL" sz="4700" kern="1200" baseline="0" dirty="0" smtClean="0">
              <a:solidFill>
                <a:schemeClr val="tx1"/>
              </a:solidFill>
            </a:rPr>
            <a:t>, a zwłaszcza teletekstu: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b="1" kern="1200" dirty="0" smtClean="0">
              <a:solidFill>
                <a:srgbClr val="C00000"/>
              </a:solidFill>
            </a:rPr>
            <a:t>strona 791</a:t>
          </a:r>
          <a:endParaRPr lang="pl-PL" sz="4700" kern="1200" dirty="0"/>
        </a:p>
      </dsp:txBody>
      <dsp:txXfrm>
        <a:off x="0" y="140176"/>
        <a:ext cx="8229600" cy="4937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0C61-173F-42B0-8668-EF406DD087DA}">
      <dsp:nvSpPr>
        <dsp:cNvPr id="0" name=""/>
        <dsp:cNvSpPr/>
      </dsp:nvSpPr>
      <dsp:spPr>
        <a:xfrm>
          <a:off x="0" y="140176"/>
          <a:ext cx="8229600" cy="4937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3400" kern="1200" dirty="0" smtClean="0">
              <a:solidFill>
                <a:schemeClr val="tx1"/>
              </a:solidFill>
            </a:rPr>
            <a:t>Kto odbiera telewizję z anteny naziemnej, już dzisiaj może sprawdzić, czy jest ona odpowiednia i właściwie ustawiona, aby mogła odebrać sygnał cyfrowy. W tym celu </a:t>
          </a:r>
          <a:r>
            <a:rPr lang="pl-PL" sz="3400" kern="1200" dirty="0" smtClean="0">
              <a:solidFill>
                <a:srgbClr val="FF0000"/>
              </a:solidFill>
            </a:rPr>
            <a:t>należy włączyć Telegazetę TVP2 na specjalną stronę </a:t>
          </a:r>
          <a:r>
            <a:rPr lang="pl-PL" sz="3400" b="1" kern="1200" dirty="0" smtClean="0">
              <a:solidFill>
                <a:srgbClr val="FF0000"/>
              </a:solidFill>
            </a:rPr>
            <a:t>791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3400" kern="1200" dirty="0" smtClean="0">
              <a:solidFill>
                <a:schemeClr val="tx1"/>
              </a:solidFill>
            </a:rPr>
            <a:t>i zobaczyć, czy wyświetlany obraz jest poprawny. Jeśli nie, oznacza to, że instalacja antenowa wymaga prawdopodobnie naprawy lub wymiany.</a:t>
          </a:r>
          <a:endParaRPr lang="pl-PL" sz="3400" kern="1200" dirty="0"/>
        </a:p>
      </dsp:txBody>
      <dsp:txXfrm>
        <a:off x="0" y="140176"/>
        <a:ext cx="8229600" cy="4937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6692F-3EE6-47CD-B813-418D5151D430}">
      <dsp:nvSpPr>
        <dsp:cNvPr id="0" name=""/>
        <dsp:cNvSpPr/>
      </dsp:nvSpPr>
      <dsp:spPr>
        <a:xfrm rot="5400000">
          <a:off x="-165208" y="166107"/>
          <a:ext cx="1101391" cy="7709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</dsp:txBody>
      <dsp:txXfrm rot="-5400000">
        <a:off x="1" y="386385"/>
        <a:ext cx="770974" cy="330417"/>
      </dsp:txXfrm>
    </dsp:sp>
    <dsp:sp modelId="{2285C93F-BACE-4D16-9CC7-2BEE227CCCFD}">
      <dsp:nvSpPr>
        <dsp:cNvPr id="0" name=""/>
        <dsp:cNvSpPr/>
      </dsp:nvSpPr>
      <dsp:spPr>
        <a:xfrm rot="5400000">
          <a:off x="4384018" y="-3612145"/>
          <a:ext cx="715904" cy="7941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80975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Nie zaleca się stosowania anten ze wzmacniaczami, czyli takich, które wymagają zasilania elektrycznego, ponieważ mogą powodować zakłócenia lub zniekształcać sygnał telewizji cyfrowej.</a:t>
          </a:r>
          <a:endParaRPr lang="pl-PL" sz="1300" kern="1200" dirty="0"/>
        </a:p>
      </dsp:txBody>
      <dsp:txXfrm rot="-5400000">
        <a:off x="770974" y="35847"/>
        <a:ext cx="7907045" cy="646008"/>
      </dsp:txXfrm>
    </dsp:sp>
    <dsp:sp modelId="{FB1E95BA-7E37-4B76-9EF9-AC6855AFF229}">
      <dsp:nvSpPr>
        <dsp:cNvPr id="0" name=""/>
        <dsp:cNvSpPr/>
      </dsp:nvSpPr>
      <dsp:spPr>
        <a:xfrm rot="5400000">
          <a:off x="-165208" y="1150450"/>
          <a:ext cx="1101391" cy="7709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</dsp:txBody>
      <dsp:txXfrm rot="-5400000">
        <a:off x="1" y="1370728"/>
        <a:ext cx="770974" cy="330417"/>
      </dsp:txXfrm>
    </dsp:sp>
    <dsp:sp modelId="{C9D8B4EA-67E9-4A73-812A-C4FB3202CDDF}">
      <dsp:nvSpPr>
        <dsp:cNvPr id="0" name=""/>
        <dsp:cNvSpPr/>
      </dsp:nvSpPr>
      <dsp:spPr>
        <a:xfrm rot="5400000">
          <a:off x="4384018" y="-2627803"/>
          <a:ext cx="715904" cy="7941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80975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Przy doborze anteny należy zwrócić uwagę na informację producenta, czy odbiera kanały TV od 21 do 60, ponieważ w tym paśmie jest nadawana naziemna telewizja cyfrowa.</a:t>
          </a:r>
          <a:endParaRPr lang="pl-PL" sz="1300" kern="1200" dirty="0"/>
        </a:p>
      </dsp:txBody>
      <dsp:txXfrm rot="-5400000">
        <a:off x="770974" y="1020189"/>
        <a:ext cx="7907045" cy="646008"/>
      </dsp:txXfrm>
    </dsp:sp>
    <dsp:sp modelId="{49271044-9378-407A-90EA-A6AF7218CCC9}">
      <dsp:nvSpPr>
        <dsp:cNvPr id="0" name=""/>
        <dsp:cNvSpPr/>
      </dsp:nvSpPr>
      <dsp:spPr>
        <a:xfrm rot="5400000">
          <a:off x="-165208" y="2134792"/>
          <a:ext cx="1101391" cy="7709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-5400000">
        <a:off x="1" y="2355070"/>
        <a:ext cx="770974" cy="330417"/>
      </dsp:txXfrm>
    </dsp:sp>
    <dsp:sp modelId="{7B93DA09-4C76-48E1-A6CB-4905C83402E4}">
      <dsp:nvSpPr>
        <dsp:cNvPr id="0" name=""/>
        <dsp:cNvSpPr/>
      </dsp:nvSpPr>
      <dsp:spPr>
        <a:xfrm rot="5400000">
          <a:off x="4384018" y="-1643460"/>
          <a:ext cx="715904" cy="7941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80975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Obowiązuje zasada, że im dalej do nadajnika, tym antena powinna </a:t>
          </a:r>
          <a:r>
            <a:rPr lang="pl-PL" sz="1300" kern="1200" dirty="0" smtClean="0"/>
            <a:t>być </a:t>
          </a:r>
          <a:r>
            <a:rPr lang="pl-PL" sz="1300" kern="1200" dirty="0" smtClean="0"/>
            <a:t>wyżej zainstalowana i składać się z większej liczby elementów.</a:t>
          </a:r>
          <a:endParaRPr lang="pl-PL" sz="1300" kern="1200" dirty="0"/>
        </a:p>
      </dsp:txBody>
      <dsp:txXfrm rot="-5400000">
        <a:off x="770974" y="2004532"/>
        <a:ext cx="7907045" cy="646008"/>
      </dsp:txXfrm>
    </dsp:sp>
    <dsp:sp modelId="{3CC76D01-E934-42BB-942E-A8638876DB83}">
      <dsp:nvSpPr>
        <dsp:cNvPr id="0" name=""/>
        <dsp:cNvSpPr/>
      </dsp:nvSpPr>
      <dsp:spPr>
        <a:xfrm rot="5400000">
          <a:off x="-165208" y="3119135"/>
          <a:ext cx="1101391" cy="7709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-5400000">
        <a:off x="1" y="3339413"/>
        <a:ext cx="770974" cy="330417"/>
      </dsp:txXfrm>
    </dsp:sp>
    <dsp:sp modelId="{53EE01AC-B89F-478D-982A-6E7B7B629A61}">
      <dsp:nvSpPr>
        <dsp:cNvPr id="0" name=""/>
        <dsp:cNvSpPr/>
      </dsp:nvSpPr>
      <dsp:spPr>
        <a:xfrm rot="5400000">
          <a:off x="4384018" y="-659117"/>
          <a:ext cx="715904" cy="7941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80975" marR="0" lvl="1" indent="-1809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l-PL" sz="1300" kern="1200" dirty="0" smtClean="0"/>
            <a:t>Montaż i uruchamianie anteny lepiej powierzyć specjaliście, zwłaszcza gdy wiąże się to z pracami na wysokości.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300" kern="1200" dirty="0"/>
        </a:p>
      </dsp:txBody>
      <dsp:txXfrm rot="-5400000">
        <a:off x="770974" y="2988875"/>
        <a:ext cx="7907045" cy="646008"/>
      </dsp:txXfrm>
    </dsp:sp>
    <dsp:sp modelId="{6CB36978-C70E-4365-B0CF-FE07B8ED90BC}">
      <dsp:nvSpPr>
        <dsp:cNvPr id="0" name=""/>
        <dsp:cNvSpPr/>
      </dsp:nvSpPr>
      <dsp:spPr>
        <a:xfrm rot="5400000">
          <a:off x="-165208" y="4103478"/>
          <a:ext cx="1101391" cy="7709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-5400000">
        <a:off x="1" y="4323756"/>
        <a:ext cx="770974" cy="330417"/>
      </dsp:txXfrm>
    </dsp:sp>
    <dsp:sp modelId="{94AA8468-A47D-45E0-9637-313B9D034BD0}">
      <dsp:nvSpPr>
        <dsp:cNvPr id="0" name=""/>
        <dsp:cNvSpPr/>
      </dsp:nvSpPr>
      <dsp:spPr>
        <a:xfrm rot="5400000">
          <a:off x="4384018" y="325224"/>
          <a:ext cx="715904" cy="7941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80975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W niewielkiej odległości od stacji nadawczej można próbować zastosować antenę pokojową (najlepiej bez wzmacniacza!) pamiętając jednak, że odbiór zależy silnie od usytuowania anteny w pomieszczeniu, poziomu zakłóceń radioelektrycznych i obiektów znajdujących się w jej otoczeniu.</a:t>
          </a:r>
          <a:endParaRPr lang="pl-PL" sz="1300" kern="1200" dirty="0"/>
        </a:p>
      </dsp:txBody>
      <dsp:txXfrm rot="-5400000">
        <a:off x="770974" y="3973216"/>
        <a:ext cx="7907045" cy="646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FD4596-429C-4F65-BA8E-E7F4B2FEA6A1}" type="datetimeFigureOut">
              <a:rPr lang="pl-PL"/>
              <a:pPr>
                <a:defRPr/>
              </a:pPr>
              <a:t>2013-02-11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08772A-3959-4415-886D-4948DE6453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5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4434E2-EB3E-45EA-AECD-5FF83EB532E3}" type="slidenum">
              <a:rPr lang="pl-PL" smtClean="0"/>
              <a:pPr eaLnBrk="1" hangingPunct="1"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Na ziemiach polskich pierwsza transmisja miała miejsce w 1931 roku, eksperyment przeprowadziła rozgłośnia Polskiego Radia w Katowicach. Z nadajnika w Warszawie wyemitowano film „Barbara Radziwiłłówna”, w październiku 1938 roku.</a:t>
            </a:r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FCF87A-DC07-4910-A4A1-F993C2596EEA}" type="slidenum">
              <a:rPr lang="pl-PL" smtClean="0">
                <a:latin typeface="Calibri" pitchFamily="34" charset="0"/>
              </a:rPr>
              <a:pPr eaLnBrk="1" hangingPunct="1"/>
              <a:t>3</a:t>
            </a:fld>
            <a:endParaRPr lang="pl-P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W Polsce jeszcze na początku lat 60. ub. stulecia recenzent gazety „Życia Warszawy” ubolewał, że świetny serial „Wojna domowa” jest filmem telewizyjnym, a więc przeznaczonym dla bardzo małej widowni. Wtedy bowiem telewizory były obecne w niewielu domach. W Polsce nadawano do roku 1970 tylko jeden program czarno-biały, telewizja kolorowa pojawiła rok później. Mniej więcej w tym samym czasie uruchomiono nadawanie drugiego programu. Obowiązywał wówczas państwowy monopol na nadawanie programów radiowych i telewizyjnych wykonywany przez instytucję o nazwie Komitet ds. Radia i Telewizji, który został zlikwidowany na początku lat 90.</a:t>
            </a:r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C3691C-47EE-4DB1-A875-05D3B619F3D5}" type="slidenum">
              <a:rPr lang="pl-PL" smtClean="0">
                <a:latin typeface="Calibri" pitchFamily="34" charset="0"/>
              </a:rPr>
              <a:pPr eaLnBrk="1" hangingPunct="1"/>
              <a:t>5</a:t>
            </a:fld>
            <a:endParaRPr lang="pl-P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mtClean="0"/>
              <a:t>Obowiązuje jednak nadal opłata abonamentowa za używanie odbiornika radiowego lub telewizyjnego, przez co rozumie się urządzenie techniczne dostosowane do odbioru programu. Zgodnie z wykładnią przepisów dokonaną przez Krajową Radę Radiofonii i Telewizji opłacie abonamentowej nie podlegają telefony komórkowe.</a:t>
            </a:r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C14484-62A9-4B60-9E60-E36777AAF9F0}" type="slidenum">
              <a:rPr lang="pl-PL" smtClean="0"/>
              <a:pPr eaLnBrk="1" hangingPunct="1"/>
              <a:t>25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2548D4-C54B-4BC8-8F8B-2552592E30DF}" type="slidenum">
              <a:rPr lang="pl-PL" smtClean="0"/>
              <a:pPr eaLnBrk="1" hangingPunct="1"/>
              <a:t>27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5F6F32-0C90-450A-95C8-9BB2D56227B7}" type="slidenum">
              <a:rPr lang="pl-PL" smtClean="0"/>
              <a:pPr eaLnBrk="1" hangingPunct="1"/>
              <a:t>28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B761-69A8-4262-86D8-23D2C2E399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77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0002E-3F78-4DB5-BB25-D4B40CC280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02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CAAE-7B4E-4801-B9D0-E7EEF63FC2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66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686A-383E-429E-9048-20B7365FC0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2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769-757B-47C8-9BD5-4C4F3D7084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84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303B-0BC2-45C9-BACD-4D5C8C49CE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94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AF17-DA75-4683-B5F2-D8DA0EFFBD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15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173F-9BA0-4F67-9BB5-146B3C7375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60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48FA-20D5-4D4A-AB30-A26F2E427E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38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CA64-F0AF-44A8-BFF5-193FAD1011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BD24-83AB-4C61-A399-A8A4F4C7A0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49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34B0F-1D89-488F-87CD-7139E70112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88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2864DC-6E1B-425E-BBD7-60E15903AA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vbtmap.eu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rit.gov.pl/dla-abonentow-i-konsumentow/telewizja-cyfrowa/" TargetMode="External"/><Relationship Id="rId2" Type="http://schemas.openxmlformats.org/officeDocument/2006/relationships/hyperlink" Target="http://cyfryzacja.gov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vbtmap.eu/" TargetMode="External"/><Relationship Id="rId5" Type="http://schemas.openxmlformats.org/officeDocument/2006/relationships/hyperlink" Target="http://www.emitel.pl/" TargetMode="External"/><Relationship Id="rId4" Type="http://schemas.openxmlformats.org/officeDocument/2006/relationships/hyperlink" Target="http://www.polskacyfrow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igeit@kigeit.org.pl" TargetMode="External"/><Relationship Id="rId2" Type="http://schemas.openxmlformats.org/officeDocument/2006/relationships/hyperlink" Target="http://www.kigeit.org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e.gov.pl/uke/index.jsp?place=Lead01&amp;news_cat_id=326&amp;news_id=10&amp;layout=9&amp;page=tex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ogo_NTC_haslo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88913"/>
            <a:ext cx="25098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ytuł 1"/>
          <p:cNvSpPr>
            <a:spLocks noGrp="1"/>
          </p:cNvSpPr>
          <p:nvPr>
            <p:ph type="ctrTitle"/>
          </p:nvPr>
        </p:nvSpPr>
        <p:spPr>
          <a:xfrm>
            <a:off x="250825" y="3213100"/>
            <a:ext cx="8642350" cy="1944688"/>
          </a:xfrm>
        </p:spPr>
        <p:txBody>
          <a:bodyPr/>
          <a:lstStyle/>
          <a:p>
            <a:pPr eaLnBrk="1" hangingPunct="1"/>
            <a:r>
              <a:rPr lang="pl-PL" smtClean="0"/>
              <a:t>Materiały pomocnicze</a:t>
            </a:r>
            <a:br>
              <a:rPr lang="pl-PL" smtClean="0"/>
            </a:br>
            <a:r>
              <a:rPr lang="pl-PL" smtClean="0"/>
              <a:t>Naziemna telewizja cyfrowa (DVB-T)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868"/>
            <a:ext cx="2404471" cy="76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5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Na czym polega cyfryzacja telewizji naziemnej?</a:t>
            </a:r>
          </a:p>
        </p:txBody>
      </p:sp>
      <p:pic>
        <p:nvPicPr>
          <p:cNvPr id="12291" name="Picture 5" descr="http://francisanderson.files.wordpress.com/2009/03/multiscreen.gif?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3644900"/>
            <a:ext cx="64325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539552" y="1397000"/>
          <a:ext cx="8352928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dirty="0" smtClean="0"/>
              <a:t>Kto nie straci możliwości odbioru telewizji?</a:t>
            </a:r>
          </a:p>
        </p:txBody>
      </p:sp>
      <p:graphicFrame>
        <p:nvGraphicFramePr>
          <p:cNvPr id="8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947942"/>
              </p:ext>
            </p:extLst>
          </p:nvPr>
        </p:nvGraphicFramePr>
        <p:xfrm>
          <a:off x="179512" y="1412776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912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pl-PL" sz="3200" b="1" dirty="0"/>
              <a:t>Kto może stracić odbiór TV?</a:t>
            </a:r>
            <a:endParaRPr lang="pl-PL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Urządzenia niezbędne do odbioru NTC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Dekoder DVB-T/MPEG-4 i Dolby Digital Plus wbudowany w nowoczesny telewizor lub jako samodzielna przystawka do starego telewizora</a:t>
            </a:r>
          </a:p>
          <a:p>
            <a:r>
              <a:rPr lang="pl-PL" dirty="0" smtClean="0"/>
              <a:t>Sprawna instalacja antenowa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67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pl-PL" sz="3600" b="1" smtClean="0"/>
              <a:t>Pamiętaj, że…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</p:nvPr>
        </p:nvGraphicFramePr>
        <p:xfrm>
          <a:off x="467544" y="1196752"/>
          <a:ext cx="8229600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smtClean="0"/>
              <a:t>Jak ocenić przydatność istniejącej instalacji antenowej?</a:t>
            </a: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/>
        </p:nvGraphicFramePr>
        <p:xfrm>
          <a:off x="467544" y="1235223"/>
          <a:ext cx="8229600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76383"/>
              </p:ext>
            </p:extLst>
          </p:nvPr>
        </p:nvGraphicFramePr>
        <p:xfrm>
          <a:off x="467544" y="1235223"/>
          <a:ext cx="8229600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Czy wiesz, że…?</a:t>
            </a:r>
          </a:p>
        </p:txBody>
      </p:sp>
    </p:spTree>
    <p:extLst>
      <p:ext uri="{BB962C8B-B14F-4D97-AF65-F5344CB8AC3E}">
        <p14:creationId xmlns:p14="http://schemas.microsoft.com/office/powerpoint/2010/main" val="42841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Telegazeta TVP2, strona 791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/>
              <a:t>bez błędów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00" y="1710964"/>
            <a:ext cx="6634800" cy="46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56770"/>
              </p:ext>
            </p:extLst>
          </p:nvPr>
        </p:nvGraphicFramePr>
        <p:xfrm>
          <a:off x="251520" y="1340768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pl-PL" sz="3200" b="1" smtClean="0"/>
              <a:t>Sprzęt do odbioru NTC - anteny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Dobór anteny w zależności od odległości od nadajnika</a:t>
            </a:r>
          </a:p>
        </p:txBody>
      </p:sp>
      <p:graphicFrame>
        <p:nvGraphicFramePr>
          <p:cNvPr id="13391" name="Group 79"/>
          <p:cNvGraphicFramePr>
            <a:graphicFrameLocks noGrp="1"/>
          </p:cNvGraphicFramePr>
          <p:nvPr/>
        </p:nvGraphicFramePr>
        <p:xfrm>
          <a:off x="468313" y="1341438"/>
          <a:ext cx="8161337" cy="4483100"/>
        </p:xfrm>
        <a:graphic>
          <a:graphicData uri="http://schemas.openxmlformats.org/drawingml/2006/table">
            <a:tbl>
              <a:tblPr/>
              <a:tblGrid>
                <a:gridCol w="2304452"/>
                <a:gridCol w="1296180"/>
                <a:gridCol w="1577793"/>
                <a:gridCol w="1597025"/>
                <a:gridCol w="1385887"/>
              </a:tblGrid>
              <a:tr h="1120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Odległość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Antena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 10 km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 – 25 km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 – 35 km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ponad 35 km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pokojowa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kierunkowa 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(średnie wzmocnienie)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kierunkowa 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(duże wzmocnienie)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611188" y="1412875"/>
            <a:ext cx="2016125" cy="935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511660" y="59244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Odległości do sprawdzenia na stronie: </a:t>
            </a:r>
            <a:r>
              <a:rPr lang="pl-PL" dirty="0" smtClean="0">
                <a:hlinkClick r:id="rId2"/>
              </a:rPr>
              <a:t>www.dvbtmap.eu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/>
              <a:t>Co to jest telewizja?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12525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dirty="0" smtClean="0"/>
              <a:t>Dziedzina telekomunikacji przekazująca ruchomy obraz i dźwięk na odległość.</a:t>
            </a:r>
          </a:p>
        </p:txBody>
      </p:sp>
      <p:grpSp>
        <p:nvGrpSpPr>
          <p:cNvPr id="4100" name="Grupa 2"/>
          <p:cNvGrpSpPr>
            <a:grpSpLocks/>
          </p:cNvGrpSpPr>
          <p:nvPr/>
        </p:nvGrpSpPr>
        <p:grpSpPr bwMode="auto">
          <a:xfrm>
            <a:off x="5311775" y="3073400"/>
            <a:ext cx="2498725" cy="2501900"/>
            <a:chOff x="6061075" y="4272988"/>
            <a:chExt cx="2498725" cy="2502462"/>
          </a:xfrm>
        </p:grpSpPr>
        <p:sp>
          <p:nvSpPr>
            <p:cNvPr id="500" name="Rectangle 717" descr="Horizontal brick"/>
            <p:cNvSpPr>
              <a:spLocks noChangeArrowheads="1"/>
            </p:cNvSpPr>
            <p:nvPr/>
          </p:nvSpPr>
          <p:spPr bwMode="auto">
            <a:xfrm>
              <a:off x="6419850" y="5201885"/>
              <a:ext cx="1703388" cy="1573565"/>
            </a:xfrm>
            <a:prstGeom prst="rect">
              <a:avLst/>
            </a:prstGeom>
            <a:pattFill prst="horzBrick">
              <a:fgClr>
                <a:schemeClr val="bg2"/>
              </a:fgClr>
              <a:bgClr>
                <a:schemeClr val="accent2">
                  <a:lumMod val="60000"/>
                  <a:lumOff val="40000"/>
                </a:schemeClr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147" name="AutoShape 718"/>
            <p:cNvSpPr>
              <a:spLocks noChangeArrowheads="1"/>
            </p:cNvSpPr>
            <p:nvPr/>
          </p:nvSpPr>
          <p:spPr bwMode="auto">
            <a:xfrm>
              <a:off x="6061075" y="4728852"/>
              <a:ext cx="2498725" cy="644299"/>
            </a:xfrm>
            <a:prstGeom prst="triangle">
              <a:avLst>
                <a:gd name="adj" fmla="val 49968"/>
              </a:avLst>
            </a:pr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48" name="Freeform 719" descr="Horizontal brick"/>
            <p:cNvSpPr>
              <a:spLocks/>
            </p:cNvSpPr>
            <p:nvPr/>
          </p:nvSpPr>
          <p:spPr bwMode="auto">
            <a:xfrm>
              <a:off x="7846624" y="4728852"/>
              <a:ext cx="275903" cy="421638"/>
            </a:xfrm>
            <a:custGeom>
              <a:avLst/>
              <a:gdLst>
                <a:gd name="T0" fmla="*/ 2147483647 w 131"/>
                <a:gd name="T1" fmla="*/ 2147483647 h 204"/>
                <a:gd name="T2" fmla="*/ 2147483647 w 131"/>
                <a:gd name="T3" fmla="*/ 0 h 204"/>
                <a:gd name="T4" fmla="*/ 0 w 131"/>
                <a:gd name="T5" fmla="*/ 0 h 204"/>
                <a:gd name="T6" fmla="*/ 0 w 131"/>
                <a:gd name="T7" fmla="*/ 2147483647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204"/>
                <a:gd name="T14" fmla="*/ 131 w 131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204">
                  <a:moveTo>
                    <a:pt x="130" y="203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128"/>
                  </a:lnTo>
                </a:path>
              </a:pathLst>
            </a:custGeom>
            <a:pattFill prst="horzBrick">
              <a:fgClr>
                <a:schemeClr val="bg2"/>
              </a:fgClr>
              <a:bgClr>
                <a:schemeClr val="accent2"/>
              </a:bgClr>
            </a:pattFill>
            <a:ln w="127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49" name="Freeform 729"/>
            <p:cNvSpPr>
              <a:spLocks/>
            </p:cNvSpPr>
            <p:nvPr/>
          </p:nvSpPr>
          <p:spPr bwMode="auto">
            <a:xfrm>
              <a:off x="6419850" y="5989461"/>
              <a:ext cx="354013" cy="155610"/>
            </a:xfrm>
            <a:custGeom>
              <a:avLst/>
              <a:gdLst>
                <a:gd name="T0" fmla="*/ 2147483647 w 192"/>
                <a:gd name="T1" fmla="*/ 0 h 129"/>
                <a:gd name="T2" fmla="*/ 2147483647 w 192"/>
                <a:gd name="T3" fmla="*/ 2147483647 h 129"/>
                <a:gd name="T4" fmla="*/ 2147483647 w 192"/>
                <a:gd name="T5" fmla="*/ 2147483647 h 129"/>
                <a:gd name="T6" fmla="*/ 0 w 192"/>
                <a:gd name="T7" fmla="*/ 2147483647 h 129"/>
                <a:gd name="T8" fmla="*/ 2147483647 w 192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129">
                  <a:moveTo>
                    <a:pt x="147" y="0"/>
                  </a:moveTo>
                  <a:lnTo>
                    <a:pt x="191" y="32"/>
                  </a:lnTo>
                  <a:lnTo>
                    <a:pt x="52" y="128"/>
                  </a:lnTo>
                  <a:lnTo>
                    <a:pt x="0" y="72"/>
                  </a:lnTo>
                  <a:lnTo>
                    <a:pt x="104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4150" name="Object 733"/>
            <p:cNvGraphicFramePr>
              <a:graphicFrameLocks noChangeAspect="1"/>
            </p:cNvGraphicFramePr>
            <p:nvPr/>
          </p:nvGraphicFramePr>
          <p:xfrm>
            <a:off x="7060565" y="5865850"/>
            <a:ext cx="749618" cy="677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0" name="Klip" r:id="rId4" imgW="3405188" imgH="3368675" progId="MS_ClipArt_Gallery.2">
                    <p:embed/>
                  </p:oleObj>
                </mc:Choice>
                <mc:Fallback>
                  <p:oleObj name="Klip" r:id="rId4" imgW="3405188" imgH="3368675" progId="MS_ClipArt_Gallery.2">
                    <p:embed/>
                    <p:pic>
                      <p:nvPicPr>
                        <p:cNvPr id="0" name="Object 7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0565" y="5865850"/>
                          <a:ext cx="749618" cy="677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51" name="Group 7"/>
            <p:cNvGrpSpPr>
              <a:grpSpLocks noChangeAspect="1"/>
            </p:cNvGrpSpPr>
            <p:nvPr/>
          </p:nvGrpSpPr>
          <p:grpSpPr bwMode="auto">
            <a:xfrm>
              <a:off x="7408202" y="4272988"/>
              <a:ext cx="713043" cy="229818"/>
              <a:chOff x="4019" y="2114"/>
              <a:chExt cx="1607" cy="518"/>
            </a:xfrm>
          </p:grpSpPr>
          <p:sp>
            <p:nvSpPr>
              <p:cNvPr id="4153" name="Line 8"/>
              <p:cNvSpPr>
                <a:spLocks noChangeAspect="1" noChangeShapeType="1"/>
              </p:cNvSpPr>
              <p:nvPr/>
            </p:nvSpPr>
            <p:spPr bwMode="auto">
              <a:xfrm rot="-3893705">
                <a:off x="4771" y="1764"/>
                <a:ext cx="2" cy="12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54" name="Line 9"/>
              <p:cNvSpPr>
                <a:spLocks noChangeAspect="1" noChangeShapeType="1"/>
              </p:cNvSpPr>
              <p:nvPr/>
            </p:nvSpPr>
            <p:spPr bwMode="auto">
              <a:xfrm rot="-1800000">
                <a:off x="5019" y="2631"/>
                <a:ext cx="6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55" name="Line 10"/>
              <p:cNvSpPr>
                <a:spLocks noChangeAspect="1" noChangeShapeType="1"/>
              </p:cNvSpPr>
              <p:nvPr/>
            </p:nvSpPr>
            <p:spPr bwMode="auto">
              <a:xfrm rot="-1800000">
                <a:off x="4019" y="2114"/>
                <a:ext cx="40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56" name="Line 11"/>
              <p:cNvSpPr>
                <a:spLocks noChangeAspect="1" noChangeShapeType="1"/>
              </p:cNvSpPr>
              <p:nvPr/>
            </p:nvSpPr>
            <p:spPr bwMode="auto">
              <a:xfrm rot="-1800000">
                <a:off x="4187" y="2201"/>
                <a:ext cx="4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57" name="Line 12"/>
              <p:cNvSpPr>
                <a:spLocks noChangeAspect="1" noChangeShapeType="1"/>
              </p:cNvSpPr>
              <p:nvPr/>
            </p:nvSpPr>
            <p:spPr bwMode="auto">
              <a:xfrm rot="-1800000">
                <a:off x="4351" y="2286"/>
                <a:ext cx="47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58" name="Line 13"/>
              <p:cNvSpPr>
                <a:spLocks noChangeAspect="1" noChangeShapeType="1"/>
              </p:cNvSpPr>
              <p:nvPr/>
            </p:nvSpPr>
            <p:spPr bwMode="auto">
              <a:xfrm rot="-1800000">
                <a:off x="4519" y="2374"/>
                <a:ext cx="50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59" name="Line 14"/>
              <p:cNvSpPr>
                <a:spLocks noChangeAspect="1" noChangeShapeType="1"/>
              </p:cNvSpPr>
              <p:nvPr/>
            </p:nvSpPr>
            <p:spPr bwMode="auto">
              <a:xfrm rot="-1800000">
                <a:off x="4688" y="2457"/>
                <a:ext cx="53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60" name="Line 15"/>
              <p:cNvSpPr>
                <a:spLocks noChangeAspect="1" noChangeShapeType="1"/>
              </p:cNvSpPr>
              <p:nvPr/>
            </p:nvSpPr>
            <p:spPr bwMode="auto">
              <a:xfrm rot="-1800000">
                <a:off x="4855" y="2541"/>
                <a:ext cx="5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</p:grpSp>
        <p:sp>
          <p:nvSpPr>
            <p:cNvPr id="4152" name="Line 16"/>
            <p:cNvSpPr>
              <a:spLocks noChangeAspect="1" noChangeShapeType="1"/>
            </p:cNvSpPr>
            <p:nvPr/>
          </p:nvSpPr>
          <p:spPr bwMode="auto">
            <a:xfrm>
              <a:off x="7858077" y="4442234"/>
              <a:ext cx="0" cy="5709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8000" tIns="10800" rIns="18000" bIns="10800"/>
            <a:lstStyle/>
            <a:p>
              <a:endParaRPr lang="pl-PL"/>
            </a:p>
          </p:txBody>
        </p:sp>
      </p:grpSp>
      <p:grpSp>
        <p:nvGrpSpPr>
          <p:cNvPr id="4101" name="Grupa 3104"/>
          <p:cNvGrpSpPr>
            <a:grpSpLocks/>
          </p:cNvGrpSpPr>
          <p:nvPr/>
        </p:nvGrpSpPr>
        <p:grpSpPr bwMode="auto">
          <a:xfrm>
            <a:off x="1181100" y="2562225"/>
            <a:ext cx="2527300" cy="3738563"/>
            <a:chOff x="996777" y="3716448"/>
            <a:chExt cx="1680764" cy="3024318"/>
          </a:xfrm>
        </p:grpSpPr>
        <p:grpSp>
          <p:nvGrpSpPr>
            <p:cNvPr id="4102" name="Grupa 3103"/>
            <p:cNvGrpSpPr>
              <a:grpSpLocks/>
            </p:cNvGrpSpPr>
            <p:nvPr/>
          </p:nvGrpSpPr>
          <p:grpSpPr bwMode="auto">
            <a:xfrm>
              <a:off x="996777" y="3716448"/>
              <a:ext cx="1680764" cy="1117527"/>
              <a:chOff x="996777" y="3716448"/>
              <a:chExt cx="1680764" cy="1117527"/>
            </a:xfrm>
          </p:grpSpPr>
          <p:sp>
            <p:nvSpPr>
              <p:cNvPr id="4126" name="Arc 576"/>
              <p:cNvSpPr>
                <a:spLocks/>
              </p:cNvSpPr>
              <p:nvPr/>
            </p:nvSpPr>
            <p:spPr bwMode="auto">
              <a:xfrm rot="10711756" flipH="1">
                <a:off x="2464484" y="3863793"/>
                <a:ext cx="213057" cy="970182"/>
              </a:xfrm>
              <a:custGeom>
                <a:avLst/>
                <a:gdLst>
                  <a:gd name="T0" fmla="*/ 2147483647 w 21600"/>
                  <a:gd name="T1" fmla="*/ 0 h 41438"/>
                  <a:gd name="T2" fmla="*/ 2147483647 w 21600"/>
                  <a:gd name="T3" fmla="*/ 2147483647 h 41438"/>
                  <a:gd name="T4" fmla="*/ 0 w 21600"/>
                  <a:gd name="T5" fmla="*/ 2147483647 h 414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38"/>
                  <a:gd name="T11" fmla="*/ 21600 w 21600"/>
                  <a:gd name="T12" fmla="*/ 41438 h 414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38" fill="none" extrusionOk="0">
                    <a:moveTo>
                      <a:pt x="5364" y="-1"/>
                    </a:moveTo>
                    <a:cubicBezTo>
                      <a:pt x="14918" y="2449"/>
                      <a:pt x="21600" y="11059"/>
                      <a:pt x="21600" y="20923"/>
                    </a:cubicBezTo>
                    <a:cubicBezTo>
                      <a:pt x="21600" y="30247"/>
                      <a:pt x="15616" y="38519"/>
                      <a:pt x="6760" y="41437"/>
                    </a:cubicBezTo>
                  </a:path>
                  <a:path w="21600" h="41438" stroke="0" extrusionOk="0">
                    <a:moveTo>
                      <a:pt x="5364" y="-1"/>
                    </a:moveTo>
                    <a:cubicBezTo>
                      <a:pt x="14918" y="2449"/>
                      <a:pt x="21600" y="11059"/>
                      <a:pt x="21600" y="20923"/>
                    </a:cubicBezTo>
                    <a:cubicBezTo>
                      <a:pt x="21600" y="30247"/>
                      <a:pt x="15616" y="38519"/>
                      <a:pt x="6760" y="41437"/>
                    </a:cubicBezTo>
                    <a:lnTo>
                      <a:pt x="0" y="20923"/>
                    </a:lnTo>
                    <a:lnTo>
                      <a:pt x="5364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7" name="Arc 577"/>
              <p:cNvSpPr>
                <a:spLocks/>
              </p:cNvSpPr>
              <p:nvPr/>
            </p:nvSpPr>
            <p:spPr bwMode="auto">
              <a:xfrm rot="10711756" flipH="1">
                <a:off x="2400821" y="3947762"/>
                <a:ext cx="180952" cy="826822"/>
              </a:xfrm>
              <a:custGeom>
                <a:avLst/>
                <a:gdLst>
                  <a:gd name="T0" fmla="*/ 2147483647 w 21600"/>
                  <a:gd name="T1" fmla="*/ 0 h 41361"/>
                  <a:gd name="T2" fmla="*/ 2147483647 w 21600"/>
                  <a:gd name="T3" fmla="*/ 2147483647 h 41361"/>
                  <a:gd name="T4" fmla="*/ 0 w 21600"/>
                  <a:gd name="T5" fmla="*/ 2147483647 h 413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61"/>
                  <a:gd name="T11" fmla="*/ 21600 w 21600"/>
                  <a:gd name="T12" fmla="*/ 41361 h 4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61" fill="none" extrusionOk="0">
                    <a:moveTo>
                      <a:pt x="5791" y="-1"/>
                    </a:moveTo>
                    <a:cubicBezTo>
                      <a:pt x="15135" y="2600"/>
                      <a:pt x="21600" y="11109"/>
                      <a:pt x="21600" y="20809"/>
                    </a:cubicBezTo>
                    <a:cubicBezTo>
                      <a:pt x="21600" y="30177"/>
                      <a:pt x="15560" y="38477"/>
                      <a:pt x="6646" y="41360"/>
                    </a:cubicBezTo>
                  </a:path>
                  <a:path w="21600" h="41361" stroke="0" extrusionOk="0">
                    <a:moveTo>
                      <a:pt x="5791" y="-1"/>
                    </a:moveTo>
                    <a:cubicBezTo>
                      <a:pt x="15135" y="2600"/>
                      <a:pt x="21600" y="11109"/>
                      <a:pt x="21600" y="20809"/>
                    </a:cubicBezTo>
                    <a:cubicBezTo>
                      <a:pt x="21600" y="30177"/>
                      <a:pt x="15560" y="38477"/>
                      <a:pt x="6646" y="41360"/>
                    </a:cubicBezTo>
                    <a:lnTo>
                      <a:pt x="0" y="20809"/>
                    </a:lnTo>
                    <a:lnTo>
                      <a:pt x="5791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8" name="Arc 578"/>
              <p:cNvSpPr>
                <a:spLocks/>
              </p:cNvSpPr>
              <p:nvPr/>
            </p:nvSpPr>
            <p:spPr bwMode="auto">
              <a:xfrm rot="10711756" flipH="1">
                <a:off x="2327431" y="4005009"/>
                <a:ext cx="169277" cy="700131"/>
              </a:xfrm>
              <a:custGeom>
                <a:avLst/>
                <a:gdLst>
                  <a:gd name="T0" fmla="*/ 2147483647 w 21600"/>
                  <a:gd name="T1" fmla="*/ 0 h 41533"/>
                  <a:gd name="T2" fmla="*/ 2147483647 w 21600"/>
                  <a:gd name="T3" fmla="*/ 2147483647 h 41533"/>
                  <a:gd name="T4" fmla="*/ 0 w 21600"/>
                  <a:gd name="T5" fmla="*/ 2147483647 h 4153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533"/>
                  <a:gd name="T11" fmla="*/ 21600 w 21600"/>
                  <a:gd name="T12" fmla="*/ 41533 h 415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533" fill="none" extrusionOk="0">
                    <a:moveTo>
                      <a:pt x="5458" y="-1"/>
                    </a:moveTo>
                    <a:cubicBezTo>
                      <a:pt x="14966" y="2483"/>
                      <a:pt x="21600" y="11071"/>
                      <a:pt x="21600" y="20899"/>
                    </a:cubicBezTo>
                    <a:cubicBezTo>
                      <a:pt x="21600" y="30368"/>
                      <a:pt x="15432" y="38733"/>
                      <a:pt x="6386" y="41533"/>
                    </a:cubicBezTo>
                  </a:path>
                  <a:path w="21600" h="41533" stroke="0" extrusionOk="0">
                    <a:moveTo>
                      <a:pt x="5458" y="-1"/>
                    </a:moveTo>
                    <a:cubicBezTo>
                      <a:pt x="14966" y="2483"/>
                      <a:pt x="21600" y="11071"/>
                      <a:pt x="21600" y="20899"/>
                    </a:cubicBezTo>
                    <a:cubicBezTo>
                      <a:pt x="21600" y="30368"/>
                      <a:pt x="15432" y="38733"/>
                      <a:pt x="6386" y="41533"/>
                    </a:cubicBezTo>
                    <a:lnTo>
                      <a:pt x="0" y="20899"/>
                    </a:lnTo>
                    <a:lnTo>
                      <a:pt x="5458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9" name="Arc 579"/>
              <p:cNvSpPr>
                <a:spLocks/>
              </p:cNvSpPr>
              <p:nvPr/>
            </p:nvSpPr>
            <p:spPr bwMode="auto">
              <a:xfrm rot="10711756" flipH="1">
                <a:off x="2236008" y="4022552"/>
                <a:ext cx="180952" cy="633452"/>
              </a:xfrm>
              <a:custGeom>
                <a:avLst/>
                <a:gdLst>
                  <a:gd name="T0" fmla="*/ 2147483647 w 21600"/>
                  <a:gd name="T1" fmla="*/ 0 h 41510"/>
                  <a:gd name="T2" fmla="*/ 2147483647 w 21600"/>
                  <a:gd name="T3" fmla="*/ 2147483647 h 41510"/>
                  <a:gd name="T4" fmla="*/ 0 w 21600"/>
                  <a:gd name="T5" fmla="*/ 2147483647 h 4151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510"/>
                  <a:gd name="T11" fmla="*/ 21600 w 21600"/>
                  <a:gd name="T12" fmla="*/ 41510 h 415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510" fill="none" extrusionOk="0">
                    <a:moveTo>
                      <a:pt x="5576" y="0"/>
                    </a:moveTo>
                    <a:cubicBezTo>
                      <a:pt x="15026" y="2525"/>
                      <a:pt x="21600" y="11086"/>
                      <a:pt x="21600" y="20868"/>
                    </a:cubicBezTo>
                    <a:cubicBezTo>
                      <a:pt x="21600" y="30347"/>
                      <a:pt x="15419" y="38719"/>
                      <a:pt x="6360" y="41510"/>
                    </a:cubicBezTo>
                  </a:path>
                  <a:path w="21600" h="41510" stroke="0" extrusionOk="0">
                    <a:moveTo>
                      <a:pt x="5576" y="0"/>
                    </a:moveTo>
                    <a:cubicBezTo>
                      <a:pt x="15026" y="2525"/>
                      <a:pt x="21600" y="11086"/>
                      <a:pt x="21600" y="20868"/>
                    </a:cubicBezTo>
                    <a:cubicBezTo>
                      <a:pt x="21600" y="30347"/>
                      <a:pt x="15419" y="38719"/>
                      <a:pt x="6360" y="41510"/>
                    </a:cubicBezTo>
                    <a:lnTo>
                      <a:pt x="0" y="20868"/>
                    </a:lnTo>
                    <a:lnTo>
                      <a:pt x="5576" y="0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0" name="Arc 580"/>
              <p:cNvSpPr>
                <a:spLocks/>
              </p:cNvSpPr>
              <p:nvPr/>
            </p:nvSpPr>
            <p:spPr bwMode="auto">
              <a:xfrm rot="10711756" flipH="1">
                <a:off x="2183562" y="4069208"/>
                <a:ext cx="151766" cy="546769"/>
              </a:xfrm>
              <a:custGeom>
                <a:avLst/>
                <a:gdLst>
                  <a:gd name="T0" fmla="*/ 2147483647 w 21600"/>
                  <a:gd name="T1" fmla="*/ 0 h 41510"/>
                  <a:gd name="T2" fmla="*/ 2147483647 w 21600"/>
                  <a:gd name="T3" fmla="*/ 2147483647 h 41510"/>
                  <a:gd name="T4" fmla="*/ 0 w 21600"/>
                  <a:gd name="T5" fmla="*/ 2147483647 h 4151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510"/>
                  <a:gd name="T11" fmla="*/ 21600 w 21600"/>
                  <a:gd name="T12" fmla="*/ 41510 h 415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510" fill="none" extrusionOk="0">
                    <a:moveTo>
                      <a:pt x="5515" y="-1"/>
                    </a:moveTo>
                    <a:cubicBezTo>
                      <a:pt x="14995" y="2503"/>
                      <a:pt x="21600" y="11078"/>
                      <a:pt x="21600" y="20884"/>
                    </a:cubicBezTo>
                    <a:cubicBezTo>
                      <a:pt x="21600" y="30343"/>
                      <a:pt x="15445" y="38701"/>
                      <a:pt x="6413" y="41510"/>
                    </a:cubicBezTo>
                  </a:path>
                  <a:path w="21600" h="41510" stroke="0" extrusionOk="0">
                    <a:moveTo>
                      <a:pt x="5515" y="-1"/>
                    </a:moveTo>
                    <a:cubicBezTo>
                      <a:pt x="14995" y="2503"/>
                      <a:pt x="21600" y="11078"/>
                      <a:pt x="21600" y="20884"/>
                    </a:cubicBezTo>
                    <a:cubicBezTo>
                      <a:pt x="21600" y="30343"/>
                      <a:pt x="15445" y="38701"/>
                      <a:pt x="6413" y="41510"/>
                    </a:cubicBezTo>
                    <a:lnTo>
                      <a:pt x="0" y="20884"/>
                    </a:lnTo>
                    <a:lnTo>
                      <a:pt x="5515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1" name="Arc 581"/>
              <p:cNvSpPr>
                <a:spLocks/>
              </p:cNvSpPr>
              <p:nvPr/>
            </p:nvSpPr>
            <p:spPr bwMode="auto">
              <a:xfrm rot="10711756" flipH="1">
                <a:off x="2122007" y="4112540"/>
                <a:ext cx="140092" cy="453419"/>
              </a:xfrm>
              <a:custGeom>
                <a:avLst/>
                <a:gdLst>
                  <a:gd name="T0" fmla="*/ 2147483647 w 21600"/>
                  <a:gd name="T1" fmla="*/ 0 h 41231"/>
                  <a:gd name="T2" fmla="*/ 2147483647 w 21600"/>
                  <a:gd name="T3" fmla="*/ 2147483647 h 41231"/>
                  <a:gd name="T4" fmla="*/ 0 w 21600"/>
                  <a:gd name="T5" fmla="*/ 2147483647 h 412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31"/>
                  <a:gd name="T11" fmla="*/ 21600 w 21600"/>
                  <a:gd name="T12" fmla="*/ 41231 h 412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31" fill="none" extrusionOk="0">
                    <a:moveTo>
                      <a:pt x="6030" y="0"/>
                    </a:moveTo>
                    <a:cubicBezTo>
                      <a:pt x="15255" y="2682"/>
                      <a:pt x="21600" y="11134"/>
                      <a:pt x="21600" y="20741"/>
                    </a:cubicBezTo>
                    <a:cubicBezTo>
                      <a:pt x="21600" y="30036"/>
                      <a:pt x="15652" y="38289"/>
                      <a:pt x="6835" y="41231"/>
                    </a:cubicBezTo>
                  </a:path>
                  <a:path w="21600" h="41231" stroke="0" extrusionOk="0">
                    <a:moveTo>
                      <a:pt x="6030" y="0"/>
                    </a:moveTo>
                    <a:cubicBezTo>
                      <a:pt x="15255" y="2682"/>
                      <a:pt x="21600" y="11134"/>
                      <a:pt x="21600" y="20741"/>
                    </a:cubicBezTo>
                    <a:cubicBezTo>
                      <a:pt x="21600" y="30036"/>
                      <a:pt x="15652" y="38289"/>
                      <a:pt x="6835" y="41231"/>
                    </a:cubicBezTo>
                    <a:lnTo>
                      <a:pt x="0" y="20741"/>
                    </a:lnTo>
                    <a:lnTo>
                      <a:pt x="6030" y="0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2" name="Arc 582"/>
              <p:cNvSpPr>
                <a:spLocks/>
              </p:cNvSpPr>
              <p:nvPr/>
            </p:nvSpPr>
            <p:spPr bwMode="auto">
              <a:xfrm rot="10711756" flipH="1">
                <a:off x="2071497" y="4125377"/>
                <a:ext cx="125499" cy="396741"/>
              </a:xfrm>
              <a:custGeom>
                <a:avLst/>
                <a:gdLst>
                  <a:gd name="T0" fmla="*/ 2147483647 w 21600"/>
                  <a:gd name="T1" fmla="*/ 0 h 41260"/>
                  <a:gd name="T2" fmla="*/ 2147483647 w 21600"/>
                  <a:gd name="T3" fmla="*/ 2147483647 h 41260"/>
                  <a:gd name="T4" fmla="*/ 0 w 21600"/>
                  <a:gd name="T5" fmla="*/ 2147483647 h 412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0"/>
                  <a:gd name="T11" fmla="*/ 21600 w 21600"/>
                  <a:gd name="T12" fmla="*/ 41260 h 4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0" fill="none" extrusionOk="0">
                    <a:moveTo>
                      <a:pt x="6196" y="-1"/>
                    </a:moveTo>
                    <a:cubicBezTo>
                      <a:pt x="15337" y="2737"/>
                      <a:pt x="21600" y="11149"/>
                      <a:pt x="21600" y="20692"/>
                    </a:cubicBezTo>
                    <a:cubicBezTo>
                      <a:pt x="21600" y="30079"/>
                      <a:pt x="15536" y="38392"/>
                      <a:pt x="6596" y="41259"/>
                    </a:cubicBezTo>
                  </a:path>
                  <a:path w="21600" h="41260" stroke="0" extrusionOk="0">
                    <a:moveTo>
                      <a:pt x="6196" y="-1"/>
                    </a:moveTo>
                    <a:cubicBezTo>
                      <a:pt x="15337" y="2737"/>
                      <a:pt x="21600" y="11149"/>
                      <a:pt x="21600" y="20692"/>
                    </a:cubicBezTo>
                    <a:cubicBezTo>
                      <a:pt x="21600" y="30079"/>
                      <a:pt x="15536" y="38392"/>
                      <a:pt x="6596" y="41259"/>
                    </a:cubicBezTo>
                    <a:lnTo>
                      <a:pt x="0" y="20692"/>
                    </a:lnTo>
                    <a:lnTo>
                      <a:pt x="6196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3" name="Arc 583"/>
              <p:cNvSpPr>
                <a:spLocks/>
              </p:cNvSpPr>
              <p:nvPr/>
            </p:nvSpPr>
            <p:spPr bwMode="auto">
              <a:xfrm rot="10711756" flipH="1">
                <a:off x="2010560" y="4162097"/>
                <a:ext cx="110906" cy="340063"/>
              </a:xfrm>
              <a:custGeom>
                <a:avLst/>
                <a:gdLst>
                  <a:gd name="T0" fmla="*/ 2147483647 w 21600"/>
                  <a:gd name="T1" fmla="*/ 0 h 41005"/>
                  <a:gd name="T2" fmla="*/ 2147483647 w 21600"/>
                  <a:gd name="T3" fmla="*/ 2147483647 h 41005"/>
                  <a:gd name="T4" fmla="*/ 0 w 21600"/>
                  <a:gd name="T5" fmla="*/ 2147483647 h 4100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005"/>
                  <a:gd name="T11" fmla="*/ 21600 w 21600"/>
                  <a:gd name="T12" fmla="*/ 41005 h 410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005" fill="none" extrusionOk="0">
                    <a:moveTo>
                      <a:pt x="6525" y="0"/>
                    </a:moveTo>
                    <a:cubicBezTo>
                      <a:pt x="15501" y="2844"/>
                      <a:pt x="21600" y="11175"/>
                      <a:pt x="21600" y="20591"/>
                    </a:cubicBezTo>
                    <a:cubicBezTo>
                      <a:pt x="21600" y="29799"/>
                      <a:pt x="15761" y="37996"/>
                      <a:pt x="7058" y="41005"/>
                    </a:cubicBezTo>
                  </a:path>
                  <a:path w="21600" h="41005" stroke="0" extrusionOk="0">
                    <a:moveTo>
                      <a:pt x="6525" y="0"/>
                    </a:moveTo>
                    <a:cubicBezTo>
                      <a:pt x="15501" y="2844"/>
                      <a:pt x="21600" y="11175"/>
                      <a:pt x="21600" y="20591"/>
                    </a:cubicBezTo>
                    <a:cubicBezTo>
                      <a:pt x="21600" y="29799"/>
                      <a:pt x="15761" y="37996"/>
                      <a:pt x="7058" y="41005"/>
                    </a:cubicBezTo>
                    <a:lnTo>
                      <a:pt x="0" y="20591"/>
                    </a:lnTo>
                    <a:lnTo>
                      <a:pt x="6525" y="0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4" name="Arc 584"/>
              <p:cNvSpPr>
                <a:spLocks/>
              </p:cNvSpPr>
              <p:nvPr/>
            </p:nvSpPr>
            <p:spPr bwMode="auto">
              <a:xfrm rot="10711756" flipH="1">
                <a:off x="1963143" y="4191527"/>
                <a:ext cx="93395" cy="256715"/>
              </a:xfrm>
              <a:custGeom>
                <a:avLst/>
                <a:gdLst>
                  <a:gd name="T0" fmla="*/ 2147483647 w 21600"/>
                  <a:gd name="T1" fmla="*/ 0 h 40856"/>
                  <a:gd name="T2" fmla="*/ 2147483647 w 21600"/>
                  <a:gd name="T3" fmla="*/ 2147483647 h 40856"/>
                  <a:gd name="T4" fmla="*/ 0 w 21600"/>
                  <a:gd name="T5" fmla="*/ 2147483647 h 40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856"/>
                  <a:gd name="T11" fmla="*/ 21600 w 21600"/>
                  <a:gd name="T12" fmla="*/ 40856 h 40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856" fill="none" extrusionOk="0">
                    <a:moveTo>
                      <a:pt x="6686" y="-1"/>
                    </a:moveTo>
                    <a:cubicBezTo>
                      <a:pt x="15579" y="2895"/>
                      <a:pt x="21600" y="11185"/>
                      <a:pt x="21600" y="20539"/>
                    </a:cubicBezTo>
                    <a:cubicBezTo>
                      <a:pt x="21600" y="29641"/>
                      <a:pt x="15893" y="37766"/>
                      <a:pt x="7332" y="40856"/>
                    </a:cubicBezTo>
                  </a:path>
                  <a:path w="21600" h="40856" stroke="0" extrusionOk="0">
                    <a:moveTo>
                      <a:pt x="6686" y="-1"/>
                    </a:moveTo>
                    <a:cubicBezTo>
                      <a:pt x="15579" y="2895"/>
                      <a:pt x="21600" y="11185"/>
                      <a:pt x="21600" y="20539"/>
                    </a:cubicBezTo>
                    <a:cubicBezTo>
                      <a:pt x="21600" y="29641"/>
                      <a:pt x="15893" y="37766"/>
                      <a:pt x="7332" y="40856"/>
                    </a:cubicBezTo>
                    <a:lnTo>
                      <a:pt x="0" y="20539"/>
                    </a:lnTo>
                    <a:lnTo>
                      <a:pt x="6686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5" name="Arc 585"/>
              <p:cNvSpPr>
                <a:spLocks/>
              </p:cNvSpPr>
              <p:nvPr/>
            </p:nvSpPr>
            <p:spPr bwMode="auto">
              <a:xfrm rot="10711756" flipH="1">
                <a:off x="1948507" y="4226599"/>
                <a:ext cx="52535" cy="186702"/>
              </a:xfrm>
              <a:custGeom>
                <a:avLst/>
                <a:gdLst>
                  <a:gd name="T0" fmla="*/ 2147483647 w 21600"/>
                  <a:gd name="T1" fmla="*/ 0 h 40205"/>
                  <a:gd name="T2" fmla="*/ 2147483647 w 21600"/>
                  <a:gd name="T3" fmla="*/ 2147483647 h 40205"/>
                  <a:gd name="T4" fmla="*/ 0 w 21600"/>
                  <a:gd name="T5" fmla="*/ 2147483647 h 4020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05"/>
                  <a:gd name="T11" fmla="*/ 21600 w 21600"/>
                  <a:gd name="T12" fmla="*/ 40205 h 402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05" fill="none" extrusionOk="0">
                    <a:moveTo>
                      <a:pt x="8037" y="0"/>
                    </a:moveTo>
                    <a:cubicBezTo>
                      <a:pt x="16230" y="3284"/>
                      <a:pt x="21600" y="11222"/>
                      <a:pt x="21600" y="20049"/>
                    </a:cubicBezTo>
                    <a:cubicBezTo>
                      <a:pt x="21600" y="28982"/>
                      <a:pt x="16100" y="36994"/>
                      <a:pt x="7764" y="40205"/>
                    </a:cubicBezTo>
                  </a:path>
                  <a:path w="21600" h="40205" stroke="0" extrusionOk="0">
                    <a:moveTo>
                      <a:pt x="8037" y="0"/>
                    </a:moveTo>
                    <a:cubicBezTo>
                      <a:pt x="16230" y="3284"/>
                      <a:pt x="21600" y="11222"/>
                      <a:pt x="21600" y="20049"/>
                    </a:cubicBezTo>
                    <a:cubicBezTo>
                      <a:pt x="21600" y="28982"/>
                      <a:pt x="16100" y="36994"/>
                      <a:pt x="7764" y="40205"/>
                    </a:cubicBezTo>
                    <a:lnTo>
                      <a:pt x="0" y="20049"/>
                    </a:lnTo>
                    <a:lnTo>
                      <a:pt x="8037" y="0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6" name="Arc 623"/>
              <p:cNvSpPr>
                <a:spLocks/>
              </p:cNvSpPr>
              <p:nvPr/>
            </p:nvSpPr>
            <p:spPr bwMode="auto">
              <a:xfrm flipH="1">
                <a:off x="996777" y="3716448"/>
                <a:ext cx="213056" cy="970182"/>
              </a:xfrm>
              <a:custGeom>
                <a:avLst/>
                <a:gdLst>
                  <a:gd name="T0" fmla="*/ 2147483647 w 21600"/>
                  <a:gd name="T1" fmla="*/ 0 h 41438"/>
                  <a:gd name="T2" fmla="*/ 2147483647 w 21600"/>
                  <a:gd name="T3" fmla="*/ 2147483647 h 41438"/>
                  <a:gd name="T4" fmla="*/ 0 w 21600"/>
                  <a:gd name="T5" fmla="*/ 2147483647 h 414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38"/>
                  <a:gd name="T11" fmla="*/ 21600 w 21600"/>
                  <a:gd name="T12" fmla="*/ 41438 h 414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38" fill="none" extrusionOk="0">
                    <a:moveTo>
                      <a:pt x="5364" y="-1"/>
                    </a:moveTo>
                    <a:cubicBezTo>
                      <a:pt x="14918" y="2449"/>
                      <a:pt x="21600" y="11059"/>
                      <a:pt x="21600" y="20923"/>
                    </a:cubicBezTo>
                    <a:cubicBezTo>
                      <a:pt x="21600" y="30247"/>
                      <a:pt x="15616" y="38519"/>
                      <a:pt x="6760" y="41437"/>
                    </a:cubicBezTo>
                  </a:path>
                  <a:path w="21600" h="41438" stroke="0" extrusionOk="0">
                    <a:moveTo>
                      <a:pt x="5364" y="-1"/>
                    </a:moveTo>
                    <a:cubicBezTo>
                      <a:pt x="14918" y="2449"/>
                      <a:pt x="21600" y="11059"/>
                      <a:pt x="21600" y="20923"/>
                    </a:cubicBezTo>
                    <a:cubicBezTo>
                      <a:pt x="21600" y="30247"/>
                      <a:pt x="15616" y="38519"/>
                      <a:pt x="6760" y="41437"/>
                    </a:cubicBezTo>
                    <a:lnTo>
                      <a:pt x="0" y="20923"/>
                    </a:lnTo>
                    <a:lnTo>
                      <a:pt x="5364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7" name="Arc 624"/>
              <p:cNvSpPr>
                <a:spLocks/>
              </p:cNvSpPr>
              <p:nvPr/>
            </p:nvSpPr>
            <p:spPr bwMode="auto">
              <a:xfrm flipH="1">
                <a:off x="1090171" y="3783127"/>
                <a:ext cx="180952" cy="826822"/>
              </a:xfrm>
              <a:custGeom>
                <a:avLst/>
                <a:gdLst>
                  <a:gd name="T0" fmla="*/ 2147483647 w 21600"/>
                  <a:gd name="T1" fmla="*/ 0 h 41361"/>
                  <a:gd name="T2" fmla="*/ 2147483647 w 21600"/>
                  <a:gd name="T3" fmla="*/ 2147483647 h 41361"/>
                  <a:gd name="T4" fmla="*/ 0 w 21600"/>
                  <a:gd name="T5" fmla="*/ 2147483647 h 413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61"/>
                  <a:gd name="T11" fmla="*/ 21600 w 21600"/>
                  <a:gd name="T12" fmla="*/ 41361 h 4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61" fill="none" extrusionOk="0">
                    <a:moveTo>
                      <a:pt x="5791" y="-1"/>
                    </a:moveTo>
                    <a:cubicBezTo>
                      <a:pt x="15135" y="2600"/>
                      <a:pt x="21600" y="11109"/>
                      <a:pt x="21600" y="20809"/>
                    </a:cubicBezTo>
                    <a:cubicBezTo>
                      <a:pt x="21600" y="30177"/>
                      <a:pt x="15560" y="38477"/>
                      <a:pt x="6646" y="41360"/>
                    </a:cubicBezTo>
                  </a:path>
                  <a:path w="21600" h="41361" stroke="0" extrusionOk="0">
                    <a:moveTo>
                      <a:pt x="5791" y="-1"/>
                    </a:moveTo>
                    <a:cubicBezTo>
                      <a:pt x="15135" y="2600"/>
                      <a:pt x="21600" y="11109"/>
                      <a:pt x="21600" y="20809"/>
                    </a:cubicBezTo>
                    <a:cubicBezTo>
                      <a:pt x="21600" y="30177"/>
                      <a:pt x="15560" y="38477"/>
                      <a:pt x="6646" y="41360"/>
                    </a:cubicBezTo>
                    <a:lnTo>
                      <a:pt x="0" y="20809"/>
                    </a:lnTo>
                    <a:lnTo>
                      <a:pt x="5791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8" name="Arc 625"/>
              <p:cNvSpPr>
                <a:spLocks/>
              </p:cNvSpPr>
              <p:nvPr/>
            </p:nvSpPr>
            <p:spPr bwMode="auto">
              <a:xfrm flipH="1">
                <a:off x="1174810" y="3853140"/>
                <a:ext cx="169277" cy="700131"/>
              </a:xfrm>
              <a:custGeom>
                <a:avLst/>
                <a:gdLst>
                  <a:gd name="T0" fmla="*/ 2147483647 w 21600"/>
                  <a:gd name="T1" fmla="*/ 0 h 41533"/>
                  <a:gd name="T2" fmla="*/ 2147483647 w 21600"/>
                  <a:gd name="T3" fmla="*/ 2147483647 h 41533"/>
                  <a:gd name="T4" fmla="*/ 0 w 21600"/>
                  <a:gd name="T5" fmla="*/ 2147483647 h 4153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533"/>
                  <a:gd name="T11" fmla="*/ 21600 w 21600"/>
                  <a:gd name="T12" fmla="*/ 41533 h 415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533" fill="none" extrusionOk="0">
                    <a:moveTo>
                      <a:pt x="5458" y="-1"/>
                    </a:moveTo>
                    <a:cubicBezTo>
                      <a:pt x="14966" y="2483"/>
                      <a:pt x="21600" y="11071"/>
                      <a:pt x="21600" y="20899"/>
                    </a:cubicBezTo>
                    <a:cubicBezTo>
                      <a:pt x="21600" y="30368"/>
                      <a:pt x="15432" y="38733"/>
                      <a:pt x="6386" y="41533"/>
                    </a:cubicBezTo>
                  </a:path>
                  <a:path w="21600" h="41533" stroke="0" extrusionOk="0">
                    <a:moveTo>
                      <a:pt x="5458" y="-1"/>
                    </a:moveTo>
                    <a:cubicBezTo>
                      <a:pt x="14966" y="2483"/>
                      <a:pt x="21600" y="11071"/>
                      <a:pt x="21600" y="20899"/>
                    </a:cubicBezTo>
                    <a:cubicBezTo>
                      <a:pt x="21600" y="30368"/>
                      <a:pt x="15432" y="38733"/>
                      <a:pt x="6386" y="41533"/>
                    </a:cubicBezTo>
                    <a:lnTo>
                      <a:pt x="0" y="20899"/>
                    </a:lnTo>
                    <a:lnTo>
                      <a:pt x="5458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39" name="Arc 626"/>
              <p:cNvSpPr>
                <a:spLocks/>
              </p:cNvSpPr>
              <p:nvPr/>
            </p:nvSpPr>
            <p:spPr bwMode="auto">
              <a:xfrm flipH="1">
                <a:off x="1253611" y="3903150"/>
                <a:ext cx="180952" cy="633452"/>
              </a:xfrm>
              <a:custGeom>
                <a:avLst/>
                <a:gdLst>
                  <a:gd name="T0" fmla="*/ 2147483647 w 21600"/>
                  <a:gd name="T1" fmla="*/ 0 h 41510"/>
                  <a:gd name="T2" fmla="*/ 2147483647 w 21600"/>
                  <a:gd name="T3" fmla="*/ 2147483647 h 41510"/>
                  <a:gd name="T4" fmla="*/ 0 w 21600"/>
                  <a:gd name="T5" fmla="*/ 2147483647 h 4151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510"/>
                  <a:gd name="T11" fmla="*/ 21600 w 21600"/>
                  <a:gd name="T12" fmla="*/ 41510 h 415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510" fill="none" extrusionOk="0">
                    <a:moveTo>
                      <a:pt x="5576" y="0"/>
                    </a:moveTo>
                    <a:cubicBezTo>
                      <a:pt x="15026" y="2525"/>
                      <a:pt x="21600" y="11086"/>
                      <a:pt x="21600" y="20868"/>
                    </a:cubicBezTo>
                    <a:cubicBezTo>
                      <a:pt x="21600" y="30347"/>
                      <a:pt x="15419" y="38719"/>
                      <a:pt x="6360" y="41510"/>
                    </a:cubicBezTo>
                  </a:path>
                  <a:path w="21600" h="41510" stroke="0" extrusionOk="0">
                    <a:moveTo>
                      <a:pt x="5576" y="0"/>
                    </a:moveTo>
                    <a:cubicBezTo>
                      <a:pt x="15026" y="2525"/>
                      <a:pt x="21600" y="11086"/>
                      <a:pt x="21600" y="20868"/>
                    </a:cubicBezTo>
                    <a:cubicBezTo>
                      <a:pt x="21600" y="30347"/>
                      <a:pt x="15419" y="38719"/>
                      <a:pt x="6360" y="41510"/>
                    </a:cubicBezTo>
                    <a:lnTo>
                      <a:pt x="0" y="20868"/>
                    </a:lnTo>
                    <a:lnTo>
                      <a:pt x="5576" y="0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40" name="Arc 627"/>
              <p:cNvSpPr>
                <a:spLocks/>
              </p:cNvSpPr>
              <p:nvPr/>
            </p:nvSpPr>
            <p:spPr bwMode="auto">
              <a:xfrm flipH="1">
                <a:off x="1335332" y="3946491"/>
                <a:ext cx="151766" cy="546769"/>
              </a:xfrm>
              <a:custGeom>
                <a:avLst/>
                <a:gdLst>
                  <a:gd name="T0" fmla="*/ 2147483647 w 21600"/>
                  <a:gd name="T1" fmla="*/ 0 h 41510"/>
                  <a:gd name="T2" fmla="*/ 2147483647 w 21600"/>
                  <a:gd name="T3" fmla="*/ 2147483647 h 41510"/>
                  <a:gd name="T4" fmla="*/ 0 w 21600"/>
                  <a:gd name="T5" fmla="*/ 2147483647 h 4151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510"/>
                  <a:gd name="T11" fmla="*/ 21600 w 21600"/>
                  <a:gd name="T12" fmla="*/ 41510 h 415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510" fill="none" extrusionOk="0">
                    <a:moveTo>
                      <a:pt x="5515" y="-1"/>
                    </a:moveTo>
                    <a:cubicBezTo>
                      <a:pt x="14995" y="2503"/>
                      <a:pt x="21600" y="11078"/>
                      <a:pt x="21600" y="20884"/>
                    </a:cubicBezTo>
                    <a:cubicBezTo>
                      <a:pt x="21600" y="30343"/>
                      <a:pt x="15445" y="38701"/>
                      <a:pt x="6413" y="41510"/>
                    </a:cubicBezTo>
                  </a:path>
                  <a:path w="21600" h="41510" stroke="0" extrusionOk="0">
                    <a:moveTo>
                      <a:pt x="5515" y="-1"/>
                    </a:moveTo>
                    <a:cubicBezTo>
                      <a:pt x="14995" y="2503"/>
                      <a:pt x="21600" y="11078"/>
                      <a:pt x="21600" y="20884"/>
                    </a:cubicBezTo>
                    <a:cubicBezTo>
                      <a:pt x="21600" y="30343"/>
                      <a:pt x="15445" y="38701"/>
                      <a:pt x="6413" y="41510"/>
                    </a:cubicBezTo>
                    <a:lnTo>
                      <a:pt x="0" y="20884"/>
                    </a:lnTo>
                    <a:lnTo>
                      <a:pt x="5515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41" name="Arc 628"/>
              <p:cNvSpPr>
                <a:spLocks/>
              </p:cNvSpPr>
              <p:nvPr/>
            </p:nvSpPr>
            <p:spPr bwMode="auto">
              <a:xfrm flipH="1">
                <a:off x="1408297" y="3996500"/>
                <a:ext cx="140091" cy="453419"/>
              </a:xfrm>
              <a:custGeom>
                <a:avLst/>
                <a:gdLst>
                  <a:gd name="T0" fmla="*/ 2147483647 w 21600"/>
                  <a:gd name="T1" fmla="*/ 0 h 41231"/>
                  <a:gd name="T2" fmla="*/ 2147483647 w 21600"/>
                  <a:gd name="T3" fmla="*/ 2147483647 h 41231"/>
                  <a:gd name="T4" fmla="*/ 0 w 21600"/>
                  <a:gd name="T5" fmla="*/ 2147483647 h 412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31"/>
                  <a:gd name="T11" fmla="*/ 21600 w 21600"/>
                  <a:gd name="T12" fmla="*/ 41231 h 412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31" fill="none" extrusionOk="0">
                    <a:moveTo>
                      <a:pt x="6030" y="0"/>
                    </a:moveTo>
                    <a:cubicBezTo>
                      <a:pt x="15255" y="2682"/>
                      <a:pt x="21600" y="11134"/>
                      <a:pt x="21600" y="20741"/>
                    </a:cubicBezTo>
                    <a:cubicBezTo>
                      <a:pt x="21600" y="30036"/>
                      <a:pt x="15652" y="38289"/>
                      <a:pt x="6835" y="41231"/>
                    </a:cubicBezTo>
                  </a:path>
                  <a:path w="21600" h="41231" stroke="0" extrusionOk="0">
                    <a:moveTo>
                      <a:pt x="6030" y="0"/>
                    </a:moveTo>
                    <a:cubicBezTo>
                      <a:pt x="15255" y="2682"/>
                      <a:pt x="21600" y="11134"/>
                      <a:pt x="21600" y="20741"/>
                    </a:cubicBezTo>
                    <a:cubicBezTo>
                      <a:pt x="21600" y="30036"/>
                      <a:pt x="15652" y="38289"/>
                      <a:pt x="6835" y="41231"/>
                    </a:cubicBezTo>
                    <a:lnTo>
                      <a:pt x="0" y="20741"/>
                    </a:lnTo>
                    <a:lnTo>
                      <a:pt x="6030" y="0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42" name="Arc 629"/>
              <p:cNvSpPr>
                <a:spLocks/>
              </p:cNvSpPr>
              <p:nvPr/>
            </p:nvSpPr>
            <p:spPr bwMode="auto">
              <a:xfrm flipH="1">
                <a:off x="1475423" y="4036508"/>
                <a:ext cx="125499" cy="396741"/>
              </a:xfrm>
              <a:custGeom>
                <a:avLst/>
                <a:gdLst>
                  <a:gd name="T0" fmla="*/ 2147483647 w 21600"/>
                  <a:gd name="T1" fmla="*/ 0 h 41260"/>
                  <a:gd name="T2" fmla="*/ 2147483647 w 21600"/>
                  <a:gd name="T3" fmla="*/ 2147483647 h 41260"/>
                  <a:gd name="T4" fmla="*/ 0 w 21600"/>
                  <a:gd name="T5" fmla="*/ 2147483647 h 412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0"/>
                  <a:gd name="T11" fmla="*/ 21600 w 21600"/>
                  <a:gd name="T12" fmla="*/ 41260 h 4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0" fill="none" extrusionOk="0">
                    <a:moveTo>
                      <a:pt x="6196" y="-1"/>
                    </a:moveTo>
                    <a:cubicBezTo>
                      <a:pt x="15337" y="2737"/>
                      <a:pt x="21600" y="11149"/>
                      <a:pt x="21600" y="20692"/>
                    </a:cubicBezTo>
                    <a:cubicBezTo>
                      <a:pt x="21600" y="30079"/>
                      <a:pt x="15536" y="38392"/>
                      <a:pt x="6596" y="41259"/>
                    </a:cubicBezTo>
                  </a:path>
                  <a:path w="21600" h="41260" stroke="0" extrusionOk="0">
                    <a:moveTo>
                      <a:pt x="6196" y="-1"/>
                    </a:moveTo>
                    <a:cubicBezTo>
                      <a:pt x="15337" y="2737"/>
                      <a:pt x="21600" y="11149"/>
                      <a:pt x="21600" y="20692"/>
                    </a:cubicBezTo>
                    <a:cubicBezTo>
                      <a:pt x="21600" y="30079"/>
                      <a:pt x="15536" y="38392"/>
                      <a:pt x="6596" y="41259"/>
                    </a:cubicBezTo>
                    <a:lnTo>
                      <a:pt x="0" y="20692"/>
                    </a:lnTo>
                    <a:lnTo>
                      <a:pt x="6196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43" name="Arc 630"/>
              <p:cNvSpPr>
                <a:spLocks/>
              </p:cNvSpPr>
              <p:nvPr/>
            </p:nvSpPr>
            <p:spPr bwMode="auto">
              <a:xfrm flipH="1">
                <a:off x="1548387" y="4063180"/>
                <a:ext cx="110906" cy="340063"/>
              </a:xfrm>
              <a:custGeom>
                <a:avLst/>
                <a:gdLst>
                  <a:gd name="T0" fmla="*/ 2147483647 w 21600"/>
                  <a:gd name="T1" fmla="*/ 0 h 41005"/>
                  <a:gd name="T2" fmla="*/ 2147483647 w 21600"/>
                  <a:gd name="T3" fmla="*/ 2147483647 h 41005"/>
                  <a:gd name="T4" fmla="*/ 0 w 21600"/>
                  <a:gd name="T5" fmla="*/ 2147483647 h 4100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005"/>
                  <a:gd name="T11" fmla="*/ 21600 w 21600"/>
                  <a:gd name="T12" fmla="*/ 41005 h 410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005" fill="none" extrusionOk="0">
                    <a:moveTo>
                      <a:pt x="6525" y="0"/>
                    </a:moveTo>
                    <a:cubicBezTo>
                      <a:pt x="15501" y="2844"/>
                      <a:pt x="21600" y="11175"/>
                      <a:pt x="21600" y="20591"/>
                    </a:cubicBezTo>
                    <a:cubicBezTo>
                      <a:pt x="21600" y="29799"/>
                      <a:pt x="15761" y="37996"/>
                      <a:pt x="7058" y="41005"/>
                    </a:cubicBezTo>
                  </a:path>
                  <a:path w="21600" h="41005" stroke="0" extrusionOk="0">
                    <a:moveTo>
                      <a:pt x="6525" y="0"/>
                    </a:moveTo>
                    <a:cubicBezTo>
                      <a:pt x="15501" y="2844"/>
                      <a:pt x="21600" y="11175"/>
                      <a:pt x="21600" y="20591"/>
                    </a:cubicBezTo>
                    <a:cubicBezTo>
                      <a:pt x="21600" y="29799"/>
                      <a:pt x="15761" y="37996"/>
                      <a:pt x="7058" y="41005"/>
                    </a:cubicBezTo>
                    <a:lnTo>
                      <a:pt x="0" y="20591"/>
                    </a:lnTo>
                    <a:lnTo>
                      <a:pt x="6525" y="0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44" name="Arc 631"/>
              <p:cNvSpPr>
                <a:spLocks/>
              </p:cNvSpPr>
              <p:nvPr/>
            </p:nvSpPr>
            <p:spPr bwMode="auto">
              <a:xfrm flipH="1">
                <a:off x="1612596" y="4113189"/>
                <a:ext cx="93395" cy="256715"/>
              </a:xfrm>
              <a:custGeom>
                <a:avLst/>
                <a:gdLst>
                  <a:gd name="T0" fmla="*/ 2147483647 w 21600"/>
                  <a:gd name="T1" fmla="*/ 0 h 40856"/>
                  <a:gd name="T2" fmla="*/ 2147483647 w 21600"/>
                  <a:gd name="T3" fmla="*/ 2147483647 h 40856"/>
                  <a:gd name="T4" fmla="*/ 0 w 21600"/>
                  <a:gd name="T5" fmla="*/ 2147483647 h 40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856"/>
                  <a:gd name="T11" fmla="*/ 21600 w 21600"/>
                  <a:gd name="T12" fmla="*/ 40856 h 40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856" fill="none" extrusionOk="0">
                    <a:moveTo>
                      <a:pt x="6686" y="-1"/>
                    </a:moveTo>
                    <a:cubicBezTo>
                      <a:pt x="15579" y="2895"/>
                      <a:pt x="21600" y="11185"/>
                      <a:pt x="21600" y="20539"/>
                    </a:cubicBezTo>
                    <a:cubicBezTo>
                      <a:pt x="21600" y="29641"/>
                      <a:pt x="15893" y="37766"/>
                      <a:pt x="7332" y="40856"/>
                    </a:cubicBezTo>
                  </a:path>
                  <a:path w="21600" h="40856" stroke="0" extrusionOk="0">
                    <a:moveTo>
                      <a:pt x="6686" y="-1"/>
                    </a:moveTo>
                    <a:cubicBezTo>
                      <a:pt x="15579" y="2895"/>
                      <a:pt x="21600" y="11185"/>
                      <a:pt x="21600" y="20539"/>
                    </a:cubicBezTo>
                    <a:cubicBezTo>
                      <a:pt x="21600" y="29641"/>
                      <a:pt x="15893" y="37766"/>
                      <a:pt x="7332" y="40856"/>
                    </a:cubicBezTo>
                    <a:lnTo>
                      <a:pt x="0" y="20539"/>
                    </a:lnTo>
                    <a:lnTo>
                      <a:pt x="6686" y="-1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45" name="Arc 632"/>
              <p:cNvSpPr>
                <a:spLocks/>
              </p:cNvSpPr>
              <p:nvPr/>
            </p:nvSpPr>
            <p:spPr bwMode="auto">
              <a:xfrm flipH="1">
                <a:off x="1668049" y="4153196"/>
                <a:ext cx="52535" cy="186702"/>
              </a:xfrm>
              <a:custGeom>
                <a:avLst/>
                <a:gdLst>
                  <a:gd name="T0" fmla="*/ 2147483647 w 21600"/>
                  <a:gd name="T1" fmla="*/ 0 h 40205"/>
                  <a:gd name="T2" fmla="*/ 2147483647 w 21600"/>
                  <a:gd name="T3" fmla="*/ 2147483647 h 40205"/>
                  <a:gd name="T4" fmla="*/ 0 w 21600"/>
                  <a:gd name="T5" fmla="*/ 2147483647 h 4020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05"/>
                  <a:gd name="T11" fmla="*/ 21600 w 21600"/>
                  <a:gd name="T12" fmla="*/ 40205 h 402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05" fill="none" extrusionOk="0">
                    <a:moveTo>
                      <a:pt x="8037" y="0"/>
                    </a:moveTo>
                    <a:cubicBezTo>
                      <a:pt x="16230" y="3284"/>
                      <a:pt x="21600" y="11222"/>
                      <a:pt x="21600" y="20049"/>
                    </a:cubicBezTo>
                    <a:cubicBezTo>
                      <a:pt x="21600" y="28982"/>
                      <a:pt x="16100" y="36994"/>
                      <a:pt x="7764" y="40205"/>
                    </a:cubicBezTo>
                  </a:path>
                  <a:path w="21600" h="40205" stroke="0" extrusionOk="0">
                    <a:moveTo>
                      <a:pt x="8037" y="0"/>
                    </a:moveTo>
                    <a:cubicBezTo>
                      <a:pt x="16230" y="3284"/>
                      <a:pt x="21600" y="11222"/>
                      <a:pt x="21600" y="20049"/>
                    </a:cubicBezTo>
                    <a:cubicBezTo>
                      <a:pt x="21600" y="28982"/>
                      <a:pt x="16100" y="36994"/>
                      <a:pt x="7764" y="40205"/>
                    </a:cubicBezTo>
                    <a:lnTo>
                      <a:pt x="0" y="20049"/>
                    </a:lnTo>
                    <a:lnTo>
                      <a:pt x="8037" y="0"/>
                    </a:lnTo>
                    <a:close/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4103" name="Group 17"/>
            <p:cNvGrpSpPr>
              <a:grpSpLocks noChangeAspect="1"/>
            </p:cNvGrpSpPr>
            <p:nvPr/>
          </p:nvGrpSpPr>
          <p:grpSpPr bwMode="auto">
            <a:xfrm>
              <a:off x="1545015" y="4183183"/>
              <a:ext cx="586247" cy="2557583"/>
              <a:chOff x="2846" y="1764"/>
              <a:chExt cx="811" cy="3550"/>
            </a:xfrm>
          </p:grpSpPr>
          <p:sp>
            <p:nvSpPr>
              <p:cNvPr id="4104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846" y="2068"/>
                <a:ext cx="405" cy="32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05" name="Line 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51" y="2068"/>
                <a:ext cx="406" cy="32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06" name="Line 20"/>
              <p:cNvSpPr>
                <a:spLocks noChangeAspect="1" noChangeShapeType="1"/>
              </p:cNvSpPr>
              <p:nvPr/>
            </p:nvSpPr>
            <p:spPr bwMode="auto">
              <a:xfrm>
                <a:off x="3189" y="2474"/>
                <a:ext cx="1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07" name="Line 21"/>
              <p:cNvSpPr>
                <a:spLocks noChangeAspect="1" noChangeShapeType="1"/>
              </p:cNvSpPr>
              <p:nvPr/>
            </p:nvSpPr>
            <p:spPr bwMode="auto">
              <a:xfrm>
                <a:off x="3150" y="2880"/>
                <a:ext cx="20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08" name="Line 22"/>
              <p:cNvSpPr>
                <a:spLocks noChangeAspect="1" noChangeShapeType="1"/>
              </p:cNvSpPr>
              <p:nvPr/>
            </p:nvSpPr>
            <p:spPr bwMode="auto">
              <a:xfrm>
                <a:off x="3104" y="3286"/>
                <a:ext cx="30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09" name="Line 23"/>
              <p:cNvSpPr>
                <a:spLocks noChangeAspect="1" noChangeShapeType="1"/>
              </p:cNvSpPr>
              <p:nvPr/>
            </p:nvSpPr>
            <p:spPr bwMode="auto">
              <a:xfrm>
                <a:off x="3049" y="3691"/>
                <a:ext cx="4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0" name="Line 24"/>
              <p:cNvSpPr>
                <a:spLocks noChangeAspect="1" noChangeShapeType="1"/>
              </p:cNvSpPr>
              <p:nvPr/>
            </p:nvSpPr>
            <p:spPr bwMode="auto">
              <a:xfrm>
                <a:off x="2991" y="4098"/>
                <a:ext cx="51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1" name="Line 25"/>
              <p:cNvSpPr>
                <a:spLocks noChangeAspect="1" noChangeShapeType="1"/>
              </p:cNvSpPr>
              <p:nvPr/>
            </p:nvSpPr>
            <p:spPr bwMode="auto">
              <a:xfrm>
                <a:off x="2947" y="4503"/>
                <a:ext cx="60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2" name="Line 26"/>
              <p:cNvSpPr>
                <a:spLocks noChangeAspect="1" noChangeShapeType="1"/>
              </p:cNvSpPr>
              <p:nvPr/>
            </p:nvSpPr>
            <p:spPr bwMode="auto">
              <a:xfrm>
                <a:off x="2885" y="4908"/>
                <a:ext cx="7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3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229" y="1764"/>
                <a:ext cx="41" cy="405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4" name="Line 28"/>
              <p:cNvSpPr>
                <a:spLocks noChangeAspect="1" noChangeShapeType="1"/>
              </p:cNvSpPr>
              <p:nvPr/>
            </p:nvSpPr>
            <p:spPr bwMode="auto">
              <a:xfrm>
                <a:off x="3209" y="2475"/>
                <a:ext cx="133" cy="4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5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3150" y="2474"/>
                <a:ext cx="139" cy="4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6" name="Line 30"/>
              <p:cNvSpPr>
                <a:spLocks noChangeAspect="1" noChangeShapeType="1"/>
              </p:cNvSpPr>
              <p:nvPr/>
            </p:nvSpPr>
            <p:spPr bwMode="auto">
              <a:xfrm>
                <a:off x="3150" y="2880"/>
                <a:ext cx="246" cy="4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7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3104" y="2880"/>
                <a:ext cx="238" cy="4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8" name="Line 32"/>
              <p:cNvSpPr>
                <a:spLocks noChangeAspect="1" noChangeShapeType="1"/>
              </p:cNvSpPr>
              <p:nvPr/>
            </p:nvSpPr>
            <p:spPr bwMode="auto">
              <a:xfrm>
                <a:off x="3104" y="3286"/>
                <a:ext cx="350" cy="4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19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049" y="3286"/>
                <a:ext cx="347" cy="4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20" name="Line 34"/>
              <p:cNvSpPr>
                <a:spLocks noChangeAspect="1" noChangeShapeType="1"/>
              </p:cNvSpPr>
              <p:nvPr/>
            </p:nvSpPr>
            <p:spPr bwMode="auto">
              <a:xfrm>
                <a:off x="3049" y="3691"/>
                <a:ext cx="460" cy="4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21" name="Line 35"/>
              <p:cNvSpPr>
                <a:spLocks noChangeAspect="1" noChangeShapeType="1"/>
              </p:cNvSpPr>
              <p:nvPr/>
            </p:nvSpPr>
            <p:spPr bwMode="auto">
              <a:xfrm flipH="1">
                <a:off x="3010" y="3691"/>
                <a:ext cx="429" cy="3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22" name="Line 36"/>
              <p:cNvSpPr>
                <a:spLocks noChangeAspect="1" noChangeShapeType="1"/>
              </p:cNvSpPr>
              <p:nvPr/>
            </p:nvSpPr>
            <p:spPr bwMode="auto">
              <a:xfrm>
                <a:off x="2991" y="4097"/>
                <a:ext cx="565" cy="4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23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2947" y="4097"/>
                <a:ext cx="552" cy="4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24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2885" y="4503"/>
                <a:ext cx="366" cy="4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  <p:sp>
            <p:nvSpPr>
              <p:cNvPr id="4125" name="Line 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51" y="4503"/>
                <a:ext cx="348" cy="4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8000" tIns="10800" rIns="18000" bIns="10800"/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1666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Tytuł 1"/>
          <p:cNvSpPr>
            <a:spLocks noGrp="1"/>
          </p:cNvSpPr>
          <p:nvPr>
            <p:ph type="title"/>
          </p:nvPr>
        </p:nvSpPr>
        <p:spPr>
          <a:xfrm>
            <a:off x="446088" y="341313"/>
            <a:ext cx="8229600" cy="1143000"/>
          </a:xfrm>
        </p:spPr>
        <p:txBody>
          <a:bodyPr/>
          <a:lstStyle/>
          <a:p>
            <a:r>
              <a:rPr lang="pl-PL" sz="2800" b="1" smtClean="0"/>
              <a:t>Sprzęt do odbioru NTC – telewizory i dekodery</a:t>
            </a:r>
          </a:p>
        </p:txBody>
      </p:sp>
      <p:sp>
        <p:nvSpPr>
          <p:cNvPr id="25604" name="Prostokąt 5"/>
          <p:cNvSpPr>
            <a:spLocks noChangeArrowheads="1"/>
          </p:cNvSpPr>
          <p:nvPr/>
        </p:nvSpPr>
        <p:spPr bwMode="auto">
          <a:xfrm>
            <a:off x="468313" y="60928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1400" b="1"/>
              <a:t>Ustawa z dnia 30 czerwca 2011 r. o wdrożeniu naziemnej telewizji cyfrowej (Dz. U. nr 153, poz. 903).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79500"/>
          </a:xfrm>
        </p:spPr>
        <p:txBody>
          <a:bodyPr/>
          <a:lstStyle/>
          <a:p>
            <a:r>
              <a:rPr lang="pl-PL" sz="2800" b="1" smtClean="0">
                <a:solidFill>
                  <a:srgbClr val="000000"/>
                </a:solidFill>
              </a:rPr>
              <a:t>Sprzęt do odbioru NTC – telewizory i dekodery c.d.</a:t>
            </a:r>
            <a:endParaRPr lang="pl-PL" sz="4000" b="1" smtClean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738645"/>
              </p:ext>
            </p:extLst>
          </p:nvPr>
        </p:nvGraphicFramePr>
        <p:xfrm>
          <a:off x="457200" y="1170211"/>
          <a:ext cx="8435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pl-PL" sz="3600" b="1" smtClean="0"/>
              <a:t>Uwaga!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23473" r="6018" b="23473"/>
          <a:stretch>
            <a:fillRect/>
          </a:stretch>
        </p:blipFill>
        <p:spPr bwMode="auto">
          <a:xfrm>
            <a:off x="6575425" y="2592388"/>
            <a:ext cx="24399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smtClean="0"/>
              <a:t>Oferta NTC (1)</a:t>
            </a:r>
          </a:p>
        </p:txBody>
      </p:sp>
      <p:pic>
        <p:nvPicPr>
          <p:cNvPr id="276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721" y="5625328"/>
            <a:ext cx="1396359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367" y="5538788"/>
            <a:ext cx="1951258" cy="8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8258" y="5607328"/>
            <a:ext cx="1426110" cy="7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4534" r="5905" b="14534"/>
          <a:stretch>
            <a:fillRect/>
          </a:stretch>
        </p:blipFill>
        <p:spPr bwMode="auto">
          <a:xfrm>
            <a:off x="3984625" y="1411288"/>
            <a:ext cx="29146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310" y="2460184"/>
            <a:ext cx="2436116" cy="123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539750" y="5170488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b="1">
                <a:solidFill>
                  <a:srgbClr val="FF0000"/>
                </a:solidFill>
                <a:latin typeface="Verdana" pitchFamily="34" charset="0"/>
              </a:rPr>
              <a:t>Tylko w niektórych miejscach!</a:t>
            </a:r>
          </a:p>
        </p:txBody>
      </p:sp>
      <p:pic>
        <p:nvPicPr>
          <p:cNvPr id="27658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3268" r="11990" b="8263"/>
          <a:stretch>
            <a:fillRect/>
          </a:stretch>
        </p:blipFill>
        <p:spPr bwMode="auto">
          <a:xfrm>
            <a:off x="6084168" y="3592513"/>
            <a:ext cx="23637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97699"/>
            <a:ext cx="2952000" cy="8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Obraz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24409"/>
            <a:ext cx="2952000" cy="85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Obraz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697288"/>
            <a:ext cx="4701052" cy="13788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smtClean="0"/>
              <a:t>Oferta NTC (2)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701800"/>
            <a:ext cx="13668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229225"/>
            <a:ext cx="53371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709738"/>
            <a:ext cx="13684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762125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311525"/>
            <a:ext cx="1304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16300"/>
            <a:ext cx="115728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438" y="3433549"/>
            <a:ext cx="1811337" cy="11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18991" r="7137" b="18333"/>
          <a:stretch>
            <a:fillRect/>
          </a:stretch>
        </p:blipFill>
        <p:spPr bwMode="auto">
          <a:xfrm>
            <a:off x="1058863" y="4760913"/>
            <a:ext cx="1963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4456952"/>
              </p:ext>
            </p:extLst>
          </p:nvPr>
        </p:nvGraphicFramePr>
        <p:xfrm>
          <a:off x="287524" y="332656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l-PL" sz="3200" b="1" smtClean="0"/>
              <a:t>Solidarność społeczna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pl-PL" sz="3200" b="1" smtClean="0"/>
              <a:t>Terminy wyłączeń nadajników analogowych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eaLnBrk="1" hangingPunct="1"/>
            <a:r>
              <a:rPr lang="pl-PL" sz="2400" b="1" smtClean="0"/>
              <a:t>Harmonogram wyłączeń nadajników analogowych</a:t>
            </a: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713"/>
            <a:ext cx="4500563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-66675"/>
            <a:ext cx="4716462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b="1" smtClean="0"/>
              <a:t>Przydatne linki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62950" cy="4537075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Char char="q"/>
            </a:pPr>
            <a:r>
              <a:rPr lang="pl-PL" dirty="0" smtClean="0"/>
              <a:t>Strona Ministerstwa Administracji </a:t>
            </a:r>
            <a:br>
              <a:rPr lang="pl-PL" dirty="0" smtClean="0"/>
            </a:br>
            <a:r>
              <a:rPr lang="pl-PL" dirty="0" smtClean="0"/>
              <a:t>i Cyfryzacji: </a:t>
            </a:r>
            <a:r>
              <a:rPr lang="pl-PL" sz="2400" dirty="0" smtClean="0">
                <a:hlinkClick r:id="rId2"/>
              </a:rPr>
              <a:t>http://cyfryzacja.gov.pl</a:t>
            </a:r>
            <a:r>
              <a:rPr lang="pl-PL" sz="2400" dirty="0" smtClean="0"/>
              <a:t> 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q"/>
            </a:pPr>
            <a:r>
              <a:rPr lang="pl-PL" dirty="0" smtClean="0"/>
              <a:t>Strona KRRiT: </a:t>
            </a:r>
            <a:r>
              <a:rPr lang="pl-PL" sz="2400" dirty="0" smtClean="0">
                <a:hlinkClick r:id="rId3"/>
              </a:rPr>
              <a:t>http://www.krrit.gov.pl/dla-abonentow-i-konsumentow/telewizja-cyfrowa/</a:t>
            </a:r>
            <a:endParaRPr lang="pl-PL" sz="2400" dirty="0" smtClean="0"/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q"/>
            </a:pPr>
            <a:r>
              <a:rPr lang="pl-PL" dirty="0" smtClean="0"/>
              <a:t>Strona UKE: </a:t>
            </a:r>
            <a:r>
              <a:rPr lang="pl-PL" sz="2400" dirty="0" smtClean="0">
                <a:hlinkClick r:id="rId4"/>
              </a:rPr>
              <a:t>www.polskacyfrowa.org</a:t>
            </a:r>
            <a:r>
              <a:rPr lang="pl-PL" sz="2400" dirty="0" smtClean="0"/>
              <a:t> 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q"/>
            </a:pPr>
            <a:r>
              <a:rPr lang="pl-PL" dirty="0" smtClean="0"/>
              <a:t>Strona firmowa </a:t>
            </a:r>
            <a:r>
              <a:rPr lang="pl-PL" dirty="0" err="1" smtClean="0"/>
              <a:t>EmiTela</a:t>
            </a:r>
            <a:r>
              <a:rPr lang="pl-PL" dirty="0" smtClean="0"/>
              <a:t>: </a:t>
            </a:r>
            <a:r>
              <a:rPr lang="pl-PL" sz="2400" dirty="0" smtClean="0">
                <a:hlinkClick r:id="rId5"/>
              </a:rPr>
              <a:t>www.emitel.pl</a:t>
            </a:r>
            <a:r>
              <a:rPr lang="pl-PL" sz="2400" dirty="0" smtClean="0"/>
              <a:t> 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q"/>
            </a:pPr>
            <a:r>
              <a:rPr lang="pl-PL" dirty="0" smtClean="0"/>
              <a:t>Strona do oceny odbioru: </a:t>
            </a:r>
            <a:r>
              <a:rPr lang="pl-PL" sz="2400" dirty="0" smtClean="0">
                <a:hlinkClick r:id="rId6"/>
              </a:rPr>
              <a:t>www.dvbtmap.eu</a:t>
            </a:r>
            <a:r>
              <a:rPr lang="pl-PL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l-PL" b="1" smtClean="0"/>
              <a:t>Trochę historii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4211638" y="1209675"/>
            <a:ext cx="47625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sz="2400" dirty="0" smtClean="0"/>
              <a:t>Telewizja to stary wynalazek</a:t>
            </a:r>
            <a:r>
              <a:rPr lang="pl-PL" sz="2400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pl-PL" sz="2400" dirty="0" smtClean="0"/>
              <a:t>Pierwsza eksperymentalna stacja TV w Polsce rozpoczęła działalność w 1937 </a:t>
            </a:r>
            <a:r>
              <a:rPr lang="pl-PL" sz="2400" dirty="0" smtClean="0"/>
              <a:t>roku w Warszawie</a:t>
            </a:r>
            <a:r>
              <a:rPr lang="pl-PL" sz="2400" dirty="0" smtClean="0"/>
              <a:t>. </a:t>
            </a:r>
          </a:p>
          <a:p>
            <a:pPr marL="0" indent="0" eaLnBrk="1" hangingPunct="1">
              <a:buFontTx/>
              <a:buNone/>
            </a:pPr>
            <a:r>
              <a:rPr lang="pl-PL" sz="2400" dirty="0" smtClean="0"/>
              <a:t>Już 5 października 1938 roku został nadany pierwszy program TV.</a:t>
            </a:r>
            <a:endParaRPr lang="pl-PL" sz="2400" dirty="0" smtClean="0"/>
          </a:p>
        </p:txBody>
      </p:sp>
      <p:pic>
        <p:nvPicPr>
          <p:cNvPr id="5125" name="Picture 3" descr="C:\Users\wkrawiec\AppData\Local\Microsoft\Windows\Temporary Internet Files\Content.IE5\PBGFTOCM\MC900441523[1].wmf">
            <a:hlinkClick r:id="rId3" action="ppaction://hlinksldjump" tooltip="Czy wiesz, że...?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5303838"/>
            <a:ext cx="11763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3" y="1201296"/>
            <a:ext cx="3404952" cy="51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pl-PL" sz="3600" b="1" dirty="0" smtClean="0"/>
              <a:t>Gdzie szukać pomocy?</a:t>
            </a:r>
          </a:p>
        </p:txBody>
      </p:sp>
      <p:sp>
        <p:nvSpPr>
          <p:cNvPr id="33795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800" b="1" dirty="0" smtClean="0">
                <a:solidFill>
                  <a:prstClr val="black"/>
                </a:solidFill>
                <a:ea typeface="+mj-ea"/>
                <a:cs typeface="+mj-cs"/>
              </a:rPr>
              <a:t>Bezpłatna </a:t>
            </a:r>
            <a:r>
              <a:rPr lang="pl-PL" sz="2800" b="1" dirty="0">
                <a:solidFill>
                  <a:prstClr val="black"/>
                </a:solidFill>
                <a:ea typeface="+mj-ea"/>
                <a:cs typeface="+mj-cs"/>
              </a:rPr>
              <a:t>infolinia Ministerstwa Administracji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800" b="1" dirty="0">
                <a:solidFill>
                  <a:prstClr val="black"/>
                </a:solidFill>
                <a:ea typeface="+mj-ea"/>
                <a:cs typeface="+mj-cs"/>
              </a:rPr>
              <a:t>i Cyfryzacji: 800 007 </a:t>
            </a:r>
            <a:r>
              <a:rPr lang="pl-PL" sz="2800" b="1" dirty="0" smtClean="0">
                <a:solidFill>
                  <a:prstClr val="black"/>
                </a:solidFill>
                <a:ea typeface="+mj-ea"/>
                <a:cs typeface="+mj-cs"/>
              </a:rPr>
              <a:t>788</a:t>
            </a:r>
            <a:endParaRPr lang="pl-PL" sz="28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sz="2000" dirty="0" smtClean="0">
              <a:solidFill>
                <a:prstClr val="black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pl-PL" sz="2800" b="1" dirty="0" smtClean="0">
                <a:solidFill>
                  <a:prstClr val="black"/>
                </a:solidFill>
                <a:ea typeface="+mj-ea"/>
                <a:cs typeface="+mj-cs"/>
              </a:rPr>
              <a:t>Krajowa Izba Gospodarcza Elektroniki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pl-PL" sz="2800" b="1" dirty="0" smtClean="0">
                <a:solidFill>
                  <a:prstClr val="black"/>
                </a:solidFill>
                <a:ea typeface="+mj-ea"/>
                <a:cs typeface="+mj-cs"/>
              </a:rPr>
              <a:t>i Telekomunikacji </a:t>
            </a:r>
            <a:endParaRPr lang="pl-PL" sz="2800" b="1" dirty="0" smtClean="0">
              <a:hlinkClick r:id="rId2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pl-PL" sz="2000" dirty="0" smtClean="0">
                <a:hlinkClick r:id="rId2"/>
              </a:rPr>
              <a:t>www.kigeit.org.pl</a:t>
            </a:r>
            <a:endParaRPr lang="pl-PL" sz="2000" dirty="0" smtClean="0"/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pl-PL" sz="2000" dirty="0" smtClean="0"/>
              <a:t>+48 22 8510309; 8406522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pl-PL" sz="2000" dirty="0" smtClean="0"/>
              <a:t>W sprawach anten: Krzysztof Lemiech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pl-PL" sz="2000" dirty="0" smtClean="0"/>
              <a:t>e-mail: </a:t>
            </a:r>
            <a:r>
              <a:rPr lang="pl-PL" sz="2000" dirty="0" smtClean="0">
                <a:hlinkClick r:id="rId3"/>
              </a:rPr>
              <a:t>kigeit@kigeit.org.pl</a:t>
            </a:r>
            <a:r>
              <a:rPr lang="pl-PL" sz="2000" dirty="0" smtClean="0"/>
              <a:t> 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endParaRPr lang="pl-PL" sz="2400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ts val="600"/>
              </a:spcBef>
              <a:buNone/>
              <a:defRPr/>
            </a:pPr>
            <a:r>
              <a:rPr lang="pl-PL" sz="2800" b="1" dirty="0">
                <a:solidFill>
                  <a:prstClr val="black"/>
                </a:solidFill>
                <a:hlinkClick r:id="rId4" tooltip="Delegatury Urzędu Komunikacji Elektronicznej"/>
              </a:rPr>
              <a:t>Delegatury Urzędu Komunikacji Elektronicznej</a:t>
            </a:r>
            <a:endParaRPr lang="pl-PL" sz="2800" b="1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endParaRPr lang="pl-PL" sz="28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Czy wiesz, że</a:t>
            </a:r>
            <a:r>
              <a:rPr lang="pl-PL" sz="4000" b="1" dirty="0" smtClean="0"/>
              <a:t>...?</a:t>
            </a:r>
            <a:endParaRPr lang="pl-PL" sz="4000" b="1" dirty="0" smtClean="0"/>
          </a:p>
        </p:txBody>
      </p:sp>
      <p:sp>
        <p:nvSpPr>
          <p:cNvPr id="4" name="Objaśnienie w chmurce 3"/>
          <p:cNvSpPr/>
          <p:nvPr/>
        </p:nvSpPr>
        <p:spPr>
          <a:xfrm>
            <a:off x="576262" y="1268413"/>
            <a:ext cx="7991475" cy="4608512"/>
          </a:xfrm>
          <a:prstGeom prst="cloudCallout">
            <a:avLst>
              <a:gd name="adj1" fmla="val -45443"/>
              <a:gd name="adj2" fmla="val 465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pl-PL" sz="2000" dirty="0">
                <a:solidFill>
                  <a:schemeClr val="tx1"/>
                </a:solidFill>
              </a:rPr>
              <a:t>Na ziemiach polskich pierwsza transmisja </a:t>
            </a:r>
            <a:r>
              <a:rPr lang="pl-PL" sz="2000" dirty="0" smtClean="0">
                <a:solidFill>
                  <a:schemeClr val="tx1"/>
                </a:solidFill>
              </a:rPr>
              <a:t>telewizji elektromechanicznej miała </a:t>
            </a:r>
            <a:r>
              <a:rPr lang="pl-PL" sz="2000" dirty="0">
                <a:solidFill>
                  <a:schemeClr val="tx1"/>
                </a:solidFill>
              </a:rPr>
              <a:t>miejsce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w 1931 roku; </a:t>
            </a:r>
            <a:r>
              <a:rPr lang="pl-PL" sz="2000" dirty="0">
                <a:solidFill>
                  <a:schemeClr val="tx1"/>
                </a:solidFill>
              </a:rPr>
              <a:t>eksperyment </a:t>
            </a:r>
            <a:r>
              <a:rPr lang="pl-PL" sz="2000" dirty="0" smtClean="0">
                <a:solidFill>
                  <a:schemeClr val="tx1"/>
                </a:solidFill>
              </a:rPr>
              <a:t>z tarczą </a:t>
            </a:r>
            <a:r>
              <a:rPr lang="pl-PL" sz="2000" dirty="0" err="1" smtClean="0">
                <a:solidFill>
                  <a:schemeClr val="tx1"/>
                </a:solidFill>
              </a:rPr>
              <a:t>Nipkowa</a:t>
            </a:r>
            <a:r>
              <a:rPr lang="pl-PL" sz="2000" dirty="0" smtClean="0">
                <a:solidFill>
                  <a:schemeClr val="tx1"/>
                </a:solidFill>
              </a:rPr>
              <a:t> przeprowadziła </a:t>
            </a:r>
            <a:r>
              <a:rPr lang="pl-PL" sz="2000" dirty="0">
                <a:solidFill>
                  <a:schemeClr val="tx1"/>
                </a:solidFill>
              </a:rPr>
              <a:t>rozgłośnia </a:t>
            </a:r>
            <a:r>
              <a:rPr lang="pl-PL" sz="2000" dirty="0" smtClean="0">
                <a:solidFill>
                  <a:schemeClr val="tx1"/>
                </a:solidFill>
              </a:rPr>
              <a:t>Polskiego Radia w </a:t>
            </a:r>
            <a:r>
              <a:rPr lang="pl-PL" sz="2000" dirty="0">
                <a:solidFill>
                  <a:schemeClr val="tx1"/>
                </a:solidFill>
              </a:rPr>
              <a:t>Katowicach.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endParaRPr lang="pl-PL" sz="2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Pierwszy program telewizyjny wyemitowany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z nadajnika w </a:t>
            </a:r>
            <a:r>
              <a:rPr lang="pl-PL" sz="2000" dirty="0">
                <a:solidFill>
                  <a:schemeClr val="tx1"/>
                </a:solidFill>
              </a:rPr>
              <a:t>Warszawie </a:t>
            </a:r>
            <a:r>
              <a:rPr lang="pl-PL" sz="2000" dirty="0" smtClean="0">
                <a:solidFill>
                  <a:schemeClr val="tx1"/>
                </a:solidFill>
              </a:rPr>
              <a:t>składał się </a:t>
            </a:r>
            <a:r>
              <a:rPr lang="pl-PL" sz="2000" dirty="0" smtClean="0">
                <a:solidFill>
                  <a:schemeClr val="tx1"/>
                </a:solidFill>
              </a:rPr>
              <a:t>z </a:t>
            </a:r>
            <a:r>
              <a:rPr lang="pl-PL" sz="2000" dirty="0" smtClean="0">
                <a:solidFill>
                  <a:schemeClr val="tx1"/>
                </a:solidFill>
              </a:rPr>
              <a:t>filmu </a:t>
            </a:r>
            <a:r>
              <a:rPr lang="pl-PL" sz="2000" dirty="0">
                <a:solidFill>
                  <a:schemeClr val="tx1"/>
                </a:solidFill>
              </a:rPr>
              <a:t>„</a:t>
            </a:r>
            <a:r>
              <a:rPr lang="pl-PL" sz="2000" dirty="0" smtClean="0">
                <a:solidFill>
                  <a:schemeClr val="tx1"/>
                </a:solidFill>
              </a:rPr>
              <a:t>Barbara Radziwiłłówna” i występu Mieczysława Fogga.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pl-PL" sz="4000" b="1" smtClean="0"/>
              <a:t>Historia c.d.</a:t>
            </a: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828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smtClean="0"/>
              <a:t>Ekspansja telewizji jako masowej, popularnej formy spędzania wolnego czasu datuje się od połowy XX wieku.</a:t>
            </a:r>
          </a:p>
        </p:txBody>
      </p:sp>
      <p:pic>
        <p:nvPicPr>
          <p:cNvPr id="7172" name="Picture 5" descr="http://i.wp.pl/a/f/jpeg/28636/telewizja-w-polsce-ks-02-6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997200"/>
            <a:ext cx="40132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wkrawiec\AppData\Local\Microsoft\Windows\Temporary Internet Files\Content.IE5\PBGFTOCM\MC900441523[1].wmf">
            <a:hlinkClick r:id="rId4" action="ppaction://hlinksldjump" tooltip="Czy wiesz, że...?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00663"/>
            <a:ext cx="11763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pl-PL" sz="4000" b="1" dirty="0" smtClean="0"/>
              <a:t>Czy wiesz, że</a:t>
            </a:r>
            <a:r>
              <a:rPr lang="pl-PL" sz="4000" b="1" dirty="0" smtClean="0"/>
              <a:t>...?</a:t>
            </a:r>
            <a:endParaRPr lang="pl-PL" sz="4000" b="1" dirty="0" smtClean="0"/>
          </a:p>
        </p:txBody>
      </p:sp>
      <p:sp>
        <p:nvSpPr>
          <p:cNvPr id="6" name="Objaśnienie w chmurce 5"/>
          <p:cNvSpPr/>
          <p:nvPr/>
        </p:nvSpPr>
        <p:spPr>
          <a:xfrm>
            <a:off x="468313" y="1268413"/>
            <a:ext cx="7991475" cy="4608512"/>
          </a:xfrm>
          <a:prstGeom prst="cloudCallout">
            <a:avLst>
              <a:gd name="adj1" fmla="val -45443"/>
              <a:gd name="adj2" fmla="val 465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Na ziemiach polskich pierwsza transmisja miała miejsce w 1931 roku, eksperyment przeprowadziła rozgłośnia Polskiego Radia w Katowicach. Z nadajnika w Warszawie wyemitowano film „Barbara Radziwiłłówna”, w październiku 1938 roku.</a:t>
            </a:r>
          </a:p>
        </p:txBody>
      </p:sp>
      <p:sp>
        <p:nvSpPr>
          <p:cNvPr id="7" name="Objaśnienie w chmurce 6"/>
          <p:cNvSpPr/>
          <p:nvPr/>
        </p:nvSpPr>
        <p:spPr>
          <a:xfrm>
            <a:off x="250825" y="981075"/>
            <a:ext cx="8893175" cy="5324475"/>
          </a:xfrm>
          <a:prstGeom prst="cloudCallout">
            <a:avLst>
              <a:gd name="adj1" fmla="val -49703"/>
              <a:gd name="adj2" fmla="val 446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pl-PL" sz="2000" dirty="0">
                <a:solidFill>
                  <a:schemeClr val="tx1"/>
                </a:solidFill>
              </a:rPr>
              <a:t>W Polsce jeszcze na początku lat 60. ub. stulecia recenzent </a:t>
            </a:r>
            <a:r>
              <a:rPr lang="pl-PL" sz="2000" dirty="0" smtClean="0">
                <a:solidFill>
                  <a:schemeClr val="tx1"/>
                </a:solidFill>
              </a:rPr>
              <a:t>„</a:t>
            </a:r>
            <a:r>
              <a:rPr lang="pl-PL" sz="2000" dirty="0">
                <a:solidFill>
                  <a:schemeClr val="tx1"/>
                </a:solidFill>
              </a:rPr>
              <a:t>Życia Warszawy” ubolewał, że świetny serial „Wojna domowa” jest filmem telewizyjnym, a więc przeznaczonym dla bardzo małej widowni. Wtedy bowiem telewizory były obecne w niewielu domach. W Polsce </a:t>
            </a:r>
            <a:r>
              <a:rPr lang="pl-PL" sz="2000" dirty="0" smtClean="0">
                <a:solidFill>
                  <a:schemeClr val="tx1"/>
                </a:solidFill>
              </a:rPr>
              <a:t>do </a:t>
            </a:r>
            <a:r>
              <a:rPr lang="pl-PL" sz="2000" dirty="0">
                <a:solidFill>
                  <a:schemeClr val="tx1"/>
                </a:solidFill>
              </a:rPr>
              <a:t>roku 1970 </a:t>
            </a:r>
            <a:r>
              <a:rPr lang="pl-PL" sz="2000" dirty="0">
                <a:solidFill>
                  <a:schemeClr val="tx1"/>
                </a:solidFill>
              </a:rPr>
              <a:t>nadawano tylko </a:t>
            </a:r>
            <a:r>
              <a:rPr lang="pl-PL" sz="2000" dirty="0">
                <a:solidFill>
                  <a:schemeClr val="tx1"/>
                </a:solidFill>
              </a:rPr>
              <a:t>jeden program czarno-biały, telewizja kolorowa pojawiła rok później. Mniej więcej w tym samym czasie uruchomiono nadawanie drugiego programu. Obowiązywał wówczas państwowy monopol na nadawanie programów radiowych i telewizyjnych wykonywany przez instytucję o nazwie Komitet ds. Radia i Telewizji, który został zlikwidowany na początku lat 90.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790575"/>
          </a:xfrm>
        </p:spPr>
        <p:txBody>
          <a:bodyPr/>
          <a:lstStyle/>
          <a:p>
            <a:pPr eaLnBrk="1" hangingPunct="1"/>
            <a:r>
              <a:rPr lang="pl-PL" sz="4000" b="1" smtClean="0"/>
              <a:t>Historii c.d.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065213"/>
            <a:ext cx="4105275" cy="545941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pl-PL" sz="1620" dirty="0" smtClean="0"/>
              <a:t>W pierwszej fazie rozwoju telewizja była rozpowszechniana wyłącznie drogą bezprzewodową na częstotliwościach używanych przez sieć nadajników naziemnych.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pl-PL" sz="1620" dirty="0" smtClean="0"/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pl-PL" sz="1620" dirty="0" smtClean="0"/>
              <a:t>W latach 80. ub. wieku nastąpił rozwój telewizji satelitarnej oraz zaczęto budować sieci kablowe.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pl-PL" sz="1620" dirty="0" smtClean="0"/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pl-PL" sz="1620" dirty="0" smtClean="0"/>
              <a:t>Od tego czasu odbiorcy mają wybór: mogą mieć dostęp do programów TV poprzez zwykłą antenę do odbioru naziemnego, antenę satelitarną lub też mogą skorzystać z oferty operatora telewizji kablowej.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pl-PL" sz="1620" dirty="0" smtClean="0"/>
              <a:t>Współcześnie programy TV można również odbierać przez Internet.</a:t>
            </a:r>
          </a:p>
        </p:txBody>
      </p:sp>
      <p:pic>
        <p:nvPicPr>
          <p:cNvPr id="9220" name="Picture 6" descr="Ślęż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5213"/>
            <a:ext cx="239077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065213"/>
            <a:ext cx="190658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http://techgenie.com/wp-content/uploads/Ethe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97425"/>
            <a:ext cx="259873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http://i00.i.aliimg.com/photo/v0/559547412/TV_FM_SAT_CATV_wall_socket.su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3006725"/>
            <a:ext cx="171926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45831"/>
              </p:ext>
            </p:extLst>
          </p:nvPr>
        </p:nvGraphicFramePr>
        <p:xfrm>
          <a:off x="251520" y="1412776"/>
          <a:ext cx="864096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Dlaczego cyfryzujemy telewizję naziemną (NTC)?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smtClean="0"/>
              <a:t>Przyczyny wyłączenia TV analogowej</a:t>
            </a: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QUIZZES" val="0"/>
  <p:tag name="ISPRING_SCORM_PASSING_SCORE" val="100.0000000000"/>
  <p:tag name="ARTICULATE_PROJECT_OPEN" val="0"/>
  <p:tag name="ISPRING_RESOURCE_PATHS_HASH_2" val="f4a9c246f6f1f640b8e84d5e34466122c219a82"/>
</p:tagLst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1494</Words>
  <Application>Microsoft Office PowerPoint</Application>
  <PresentationFormat>Pokaz na ekranie (4:3)</PresentationFormat>
  <Paragraphs>149</Paragraphs>
  <Slides>30</Slides>
  <Notes>6</Notes>
  <HiddenSlides>2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Projekt domyślny</vt:lpstr>
      <vt:lpstr>Klip</vt:lpstr>
      <vt:lpstr>Materiały pomocnicze Naziemna telewizja cyfrowa (DVB-T)</vt:lpstr>
      <vt:lpstr>Co to jest telewizja?</vt:lpstr>
      <vt:lpstr>Trochę historii</vt:lpstr>
      <vt:lpstr>Czy wiesz, że...?</vt:lpstr>
      <vt:lpstr>Historia c.d.</vt:lpstr>
      <vt:lpstr>Czy wiesz, że...?</vt:lpstr>
      <vt:lpstr>Historii c.d.</vt:lpstr>
      <vt:lpstr>Dlaczego cyfryzujemy telewizję naziemną (NTC)?</vt:lpstr>
      <vt:lpstr>Przyczyny wyłączenia TV analogowej</vt:lpstr>
      <vt:lpstr>Na czym polega cyfryzacja telewizji naziemnej?</vt:lpstr>
      <vt:lpstr>Kto nie straci możliwości odbioru telewizji?</vt:lpstr>
      <vt:lpstr>Kto może stracić odbiór TV?</vt:lpstr>
      <vt:lpstr>Urządzenia niezbędne do odbioru NTC</vt:lpstr>
      <vt:lpstr>Pamiętaj, że…</vt:lpstr>
      <vt:lpstr>Jak ocenić przydatność istniejącej instalacji antenowej?</vt:lpstr>
      <vt:lpstr>Czy wiesz, że…?</vt:lpstr>
      <vt:lpstr>Telegazeta TVP2, strona 791 bez błędów</vt:lpstr>
      <vt:lpstr>Sprzęt do odbioru NTC - anteny</vt:lpstr>
      <vt:lpstr>Dobór anteny w zależności od odległości od nadajnika</vt:lpstr>
      <vt:lpstr>Sprzęt do odbioru NTC – telewizory i dekodery</vt:lpstr>
      <vt:lpstr>Sprzęt do odbioru NTC – telewizory i dekodery c.d.</vt:lpstr>
      <vt:lpstr>Uwaga!</vt:lpstr>
      <vt:lpstr>Oferta NTC (1)</vt:lpstr>
      <vt:lpstr>Oferta NTC (2)</vt:lpstr>
      <vt:lpstr>Prezentacja programu PowerPoint</vt:lpstr>
      <vt:lpstr>Solidarność społeczna</vt:lpstr>
      <vt:lpstr>Terminy wyłączeń nadajników analogowych</vt:lpstr>
      <vt:lpstr>Harmonogram wyłączeń nadajników analogowych</vt:lpstr>
      <vt:lpstr>Przydatne linki</vt:lpstr>
      <vt:lpstr>Gdzie szukać pomocy?</vt:lpstr>
    </vt:vector>
  </TitlesOfParts>
  <Company>CODN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Barbara Jechalska</dc:creator>
  <cp:lastModifiedBy>Krzysztof Lemiech</cp:lastModifiedBy>
  <cp:revision>78</cp:revision>
  <dcterms:created xsi:type="dcterms:W3CDTF">2010-02-05T13:50:32Z</dcterms:created>
  <dcterms:modified xsi:type="dcterms:W3CDTF">2013-02-11T09:47:17Z</dcterms:modified>
</cp:coreProperties>
</file>